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73" r:id="rId2"/>
    <p:sldId id="262" r:id="rId3"/>
    <p:sldId id="273" r:id="rId4"/>
    <p:sldId id="265" r:id="rId5"/>
    <p:sldId id="355" r:id="rId6"/>
    <p:sldId id="356" r:id="rId7"/>
    <p:sldId id="357" r:id="rId8"/>
    <p:sldId id="257" r:id="rId9"/>
    <p:sldId id="358" r:id="rId10"/>
    <p:sldId id="374" r:id="rId11"/>
    <p:sldId id="359" r:id="rId12"/>
    <p:sldId id="258" r:id="rId13"/>
    <p:sldId id="351" r:id="rId14"/>
    <p:sldId id="369" r:id="rId15"/>
    <p:sldId id="372" r:id="rId16"/>
    <p:sldId id="272"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1pPr>
    <a:lvl2pPr marL="0" marR="0" indent="22860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2pPr>
    <a:lvl3pPr marL="0" marR="0" indent="45720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3pPr>
    <a:lvl4pPr marL="0" marR="0" indent="68580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4pPr>
    <a:lvl5pPr marL="0" marR="0" indent="91440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5pPr>
    <a:lvl6pPr marL="0" marR="0" indent="114300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6pPr>
    <a:lvl7pPr marL="0" marR="0" indent="137160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7pPr>
    <a:lvl8pPr marL="0" marR="0" indent="160020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8pPr>
    <a:lvl9pPr marL="0" marR="0" indent="182880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FC2"/>
    <a:srgbClr val="1B2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7"/>
  </p:normalViewPr>
  <p:slideViewPr>
    <p:cSldViewPr snapToGrid="0" snapToObjects="1">
      <p:cViewPr varScale="1">
        <p:scale>
          <a:sx n="42" d="100"/>
          <a:sy n="42" d="100"/>
        </p:scale>
        <p:origin x="658"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504E8D-7076-6B44-9143-2B2A26E64CF0}"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31697B0F-BA2B-F845-9CBD-90B2809A4D73}">
      <dgm:prSet phldrT="[Text]" custT="1"/>
      <dgm:spPr/>
      <dgm:t>
        <a:bodyPr/>
        <a:lstStyle/>
        <a:p>
          <a:r>
            <a:rPr lang="en-US" sz="4000" dirty="0"/>
            <a:t>Clarify purpose to inform (re) design</a:t>
          </a:r>
        </a:p>
      </dgm:t>
    </dgm:pt>
    <dgm:pt modelId="{2266427D-33D5-0245-B8CC-FB6711B3F58C}" type="parTrans" cxnId="{4EC0EA0E-C73A-124E-B546-2316BE49957D}">
      <dgm:prSet/>
      <dgm:spPr/>
      <dgm:t>
        <a:bodyPr/>
        <a:lstStyle/>
        <a:p>
          <a:endParaRPr lang="en-US"/>
        </a:p>
      </dgm:t>
    </dgm:pt>
    <dgm:pt modelId="{DA224058-85CC-6540-9478-8E25A0EEF05A}" type="sibTrans" cxnId="{4EC0EA0E-C73A-124E-B546-2316BE49957D}">
      <dgm:prSet/>
      <dgm:spPr/>
      <dgm:t>
        <a:bodyPr/>
        <a:lstStyle/>
        <a:p>
          <a:endParaRPr lang="en-US"/>
        </a:p>
      </dgm:t>
    </dgm:pt>
    <dgm:pt modelId="{219333DA-790F-A44B-89D6-A4D300C92F07}">
      <dgm:prSet phldrT="[Text]" custT="1"/>
      <dgm:spPr/>
      <dgm:t>
        <a:bodyPr/>
        <a:lstStyle/>
        <a:p>
          <a:r>
            <a:rPr lang="en-US" sz="4000" dirty="0"/>
            <a:t>Focus on business  relevant results</a:t>
          </a:r>
        </a:p>
      </dgm:t>
    </dgm:pt>
    <dgm:pt modelId="{C6204A40-EB72-7F4C-B470-967F2659F577}" type="parTrans" cxnId="{DBFC30A7-813A-174B-AD86-C78466EF4851}">
      <dgm:prSet/>
      <dgm:spPr/>
      <dgm:t>
        <a:bodyPr/>
        <a:lstStyle/>
        <a:p>
          <a:endParaRPr lang="en-US"/>
        </a:p>
      </dgm:t>
    </dgm:pt>
    <dgm:pt modelId="{4C9D0B5C-734A-7947-AA9A-7A173E1A51ED}" type="sibTrans" cxnId="{DBFC30A7-813A-174B-AD86-C78466EF4851}">
      <dgm:prSet/>
      <dgm:spPr/>
      <dgm:t>
        <a:bodyPr/>
        <a:lstStyle/>
        <a:p>
          <a:endParaRPr lang="en-US"/>
        </a:p>
      </dgm:t>
    </dgm:pt>
    <dgm:pt modelId="{42C28D6B-C02C-BD46-A764-ADA50BDD97B0}">
      <dgm:prSet phldrT="[Text]" custT="1"/>
      <dgm:spPr/>
      <dgm:t>
        <a:bodyPr/>
        <a:lstStyle/>
        <a:p>
          <a:r>
            <a:rPr lang="en-US" sz="4000" dirty="0"/>
            <a:t>Improve conditions to </a:t>
          </a:r>
        </a:p>
        <a:p>
          <a:r>
            <a:rPr lang="en-US" sz="4000"/>
            <a:t>optimise</a:t>
          </a:r>
          <a:r>
            <a:rPr lang="en-US" sz="4000" dirty="0"/>
            <a:t> impact</a:t>
          </a:r>
        </a:p>
      </dgm:t>
    </dgm:pt>
    <dgm:pt modelId="{5D6567D9-3D63-9544-AAF3-7E309277272C}" type="parTrans" cxnId="{8B31D3C9-40AC-FC40-B1DA-72B0B83DCEC2}">
      <dgm:prSet/>
      <dgm:spPr/>
      <dgm:t>
        <a:bodyPr/>
        <a:lstStyle/>
        <a:p>
          <a:endParaRPr lang="en-US"/>
        </a:p>
      </dgm:t>
    </dgm:pt>
    <dgm:pt modelId="{A3AA4520-DC78-FE41-8ACE-2DBA100E166A}" type="sibTrans" cxnId="{8B31D3C9-40AC-FC40-B1DA-72B0B83DCEC2}">
      <dgm:prSet/>
      <dgm:spPr/>
      <dgm:t>
        <a:bodyPr/>
        <a:lstStyle/>
        <a:p>
          <a:endParaRPr lang="en-US"/>
        </a:p>
      </dgm:t>
    </dgm:pt>
    <dgm:pt modelId="{0A214ED7-BF00-9344-BBAF-D8148E5E9B5D}" type="pres">
      <dgm:prSet presAssocID="{4A504E8D-7076-6B44-9143-2B2A26E64CF0}" presName="Name0" presStyleCnt="0">
        <dgm:presLayoutVars>
          <dgm:chMax val="7"/>
          <dgm:chPref val="7"/>
          <dgm:dir/>
          <dgm:animLvl val="lvl"/>
        </dgm:presLayoutVars>
      </dgm:prSet>
      <dgm:spPr/>
    </dgm:pt>
    <dgm:pt modelId="{CFC986A9-3B2E-6D48-BA0D-FEB4737F3395}" type="pres">
      <dgm:prSet presAssocID="{31697B0F-BA2B-F845-9CBD-90B2809A4D73}" presName="Accent1" presStyleCnt="0"/>
      <dgm:spPr/>
    </dgm:pt>
    <dgm:pt modelId="{DAD23E8B-5A8A-CD49-9F24-A3BF7B202659}" type="pres">
      <dgm:prSet presAssocID="{31697B0F-BA2B-F845-9CBD-90B2809A4D73}" presName="Accent" presStyleLbl="node1" presStyleIdx="0" presStyleCnt="3"/>
      <dgm:spPr>
        <a:solidFill>
          <a:schemeClr val="tx1"/>
        </a:solidFill>
      </dgm:spPr>
    </dgm:pt>
    <dgm:pt modelId="{D90E023D-CED6-3D41-B8CE-0E3E04988A75}" type="pres">
      <dgm:prSet presAssocID="{31697B0F-BA2B-F845-9CBD-90B2809A4D73}" presName="Parent1" presStyleLbl="revTx" presStyleIdx="0" presStyleCnt="3" custScaleX="152337" custScaleY="153934" custLinFactX="-52569" custLinFactNeighborX="-100000">
        <dgm:presLayoutVars>
          <dgm:chMax val="1"/>
          <dgm:chPref val="1"/>
          <dgm:bulletEnabled val="1"/>
        </dgm:presLayoutVars>
      </dgm:prSet>
      <dgm:spPr/>
    </dgm:pt>
    <dgm:pt modelId="{95614C06-32EC-E74F-9464-63957275276C}" type="pres">
      <dgm:prSet presAssocID="{219333DA-790F-A44B-89D6-A4D300C92F07}" presName="Accent2" presStyleCnt="0"/>
      <dgm:spPr/>
    </dgm:pt>
    <dgm:pt modelId="{8F3D1FB5-6E00-1243-839E-C34FEB2806F8}" type="pres">
      <dgm:prSet presAssocID="{219333DA-790F-A44B-89D6-A4D300C92F07}" presName="Accent" presStyleLbl="node1" presStyleIdx="1" presStyleCnt="3"/>
      <dgm:spPr>
        <a:solidFill>
          <a:schemeClr val="tx2"/>
        </a:solidFill>
      </dgm:spPr>
    </dgm:pt>
    <dgm:pt modelId="{7C449C74-E9BE-214F-BC2C-4DCEA97F5897}" type="pres">
      <dgm:prSet presAssocID="{219333DA-790F-A44B-89D6-A4D300C92F07}" presName="Parent2" presStyleLbl="revTx" presStyleIdx="1" presStyleCnt="3" custScaleX="161594" custScaleY="139516" custLinFactX="36101" custLinFactNeighborX="100000" custLinFactNeighborY="16064">
        <dgm:presLayoutVars>
          <dgm:chMax val="1"/>
          <dgm:chPref val="1"/>
          <dgm:bulletEnabled val="1"/>
        </dgm:presLayoutVars>
      </dgm:prSet>
      <dgm:spPr/>
    </dgm:pt>
    <dgm:pt modelId="{CCF8B9BA-F8D9-1845-AC15-F904F246EE8D}" type="pres">
      <dgm:prSet presAssocID="{42C28D6B-C02C-BD46-A764-ADA50BDD97B0}" presName="Accent3" presStyleCnt="0"/>
      <dgm:spPr/>
    </dgm:pt>
    <dgm:pt modelId="{7470BBC1-DC32-3746-8D9A-DF1B096CDBF1}" type="pres">
      <dgm:prSet presAssocID="{42C28D6B-C02C-BD46-A764-ADA50BDD97B0}" presName="Accent" presStyleLbl="node1" presStyleIdx="2" presStyleCnt="3"/>
      <dgm:spPr>
        <a:solidFill>
          <a:schemeClr val="tx1"/>
        </a:solidFill>
      </dgm:spPr>
    </dgm:pt>
    <dgm:pt modelId="{70753984-F51A-4B4B-99B9-89C6E1A17E1E}" type="pres">
      <dgm:prSet presAssocID="{42C28D6B-C02C-BD46-A764-ADA50BDD97B0}" presName="Parent3" presStyleLbl="revTx" presStyleIdx="2" presStyleCnt="3" custScaleX="243689" custScaleY="105604" custLinFactX="-42819" custLinFactNeighborX="-100000">
        <dgm:presLayoutVars>
          <dgm:chMax val="1"/>
          <dgm:chPref val="1"/>
          <dgm:bulletEnabled val="1"/>
        </dgm:presLayoutVars>
      </dgm:prSet>
      <dgm:spPr/>
    </dgm:pt>
  </dgm:ptLst>
  <dgm:cxnLst>
    <dgm:cxn modelId="{4EC0EA0E-C73A-124E-B546-2316BE49957D}" srcId="{4A504E8D-7076-6B44-9143-2B2A26E64CF0}" destId="{31697B0F-BA2B-F845-9CBD-90B2809A4D73}" srcOrd="0" destOrd="0" parTransId="{2266427D-33D5-0245-B8CC-FB6711B3F58C}" sibTransId="{DA224058-85CC-6540-9478-8E25A0EEF05A}"/>
    <dgm:cxn modelId="{1B5B7029-696B-1E43-B188-B2C3C985EC04}" type="presOf" srcId="{219333DA-790F-A44B-89D6-A4D300C92F07}" destId="{7C449C74-E9BE-214F-BC2C-4DCEA97F5897}" srcOrd="0" destOrd="0" presId="urn:microsoft.com/office/officeart/2009/layout/CircleArrowProcess"/>
    <dgm:cxn modelId="{E71B2536-6E01-0947-B1FF-871F06AFFDD5}" type="presOf" srcId="{4A504E8D-7076-6B44-9143-2B2A26E64CF0}" destId="{0A214ED7-BF00-9344-BBAF-D8148E5E9B5D}" srcOrd="0" destOrd="0" presId="urn:microsoft.com/office/officeart/2009/layout/CircleArrowProcess"/>
    <dgm:cxn modelId="{DBFC30A7-813A-174B-AD86-C78466EF4851}" srcId="{4A504E8D-7076-6B44-9143-2B2A26E64CF0}" destId="{219333DA-790F-A44B-89D6-A4D300C92F07}" srcOrd="1" destOrd="0" parTransId="{C6204A40-EB72-7F4C-B470-967F2659F577}" sibTransId="{4C9D0B5C-734A-7947-AA9A-7A173E1A51ED}"/>
    <dgm:cxn modelId="{8B31D3C9-40AC-FC40-B1DA-72B0B83DCEC2}" srcId="{4A504E8D-7076-6B44-9143-2B2A26E64CF0}" destId="{42C28D6B-C02C-BD46-A764-ADA50BDD97B0}" srcOrd="2" destOrd="0" parTransId="{5D6567D9-3D63-9544-AAF3-7E309277272C}" sibTransId="{A3AA4520-DC78-FE41-8ACE-2DBA100E166A}"/>
    <dgm:cxn modelId="{A5B566CD-1E87-B446-AE39-FE374A4C8BC8}" type="presOf" srcId="{31697B0F-BA2B-F845-9CBD-90B2809A4D73}" destId="{D90E023D-CED6-3D41-B8CE-0E3E04988A75}" srcOrd="0" destOrd="0" presId="urn:microsoft.com/office/officeart/2009/layout/CircleArrowProcess"/>
    <dgm:cxn modelId="{5F5CE0E2-F140-3D4B-965A-234BF462F66A}" type="presOf" srcId="{42C28D6B-C02C-BD46-A764-ADA50BDD97B0}" destId="{70753984-F51A-4B4B-99B9-89C6E1A17E1E}" srcOrd="0" destOrd="0" presId="urn:microsoft.com/office/officeart/2009/layout/CircleArrowProcess"/>
    <dgm:cxn modelId="{A3C8237D-16B5-D04D-A016-4F71A998B66C}" type="presParOf" srcId="{0A214ED7-BF00-9344-BBAF-D8148E5E9B5D}" destId="{CFC986A9-3B2E-6D48-BA0D-FEB4737F3395}" srcOrd="0" destOrd="0" presId="urn:microsoft.com/office/officeart/2009/layout/CircleArrowProcess"/>
    <dgm:cxn modelId="{9869481B-1958-9D44-BF2B-942CF84627C7}" type="presParOf" srcId="{CFC986A9-3B2E-6D48-BA0D-FEB4737F3395}" destId="{DAD23E8B-5A8A-CD49-9F24-A3BF7B202659}" srcOrd="0" destOrd="0" presId="urn:microsoft.com/office/officeart/2009/layout/CircleArrowProcess"/>
    <dgm:cxn modelId="{476DB19B-9009-E648-AB22-97486DE0E449}" type="presParOf" srcId="{0A214ED7-BF00-9344-BBAF-D8148E5E9B5D}" destId="{D90E023D-CED6-3D41-B8CE-0E3E04988A75}" srcOrd="1" destOrd="0" presId="urn:microsoft.com/office/officeart/2009/layout/CircleArrowProcess"/>
    <dgm:cxn modelId="{EAC2C585-2AB4-3B43-9169-E2625BC3D159}" type="presParOf" srcId="{0A214ED7-BF00-9344-BBAF-D8148E5E9B5D}" destId="{95614C06-32EC-E74F-9464-63957275276C}" srcOrd="2" destOrd="0" presId="urn:microsoft.com/office/officeart/2009/layout/CircleArrowProcess"/>
    <dgm:cxn modelId="{58A1120B-9A11-CC4F-A61B-698E76F7C5BA}" type="presParOf" srcId="{95614C06-32EC-E74F-9464-63957275276C}" destId="{8F3D1FB5-6E00-1243-839E-C34FEB2806F8}" srcOrd="0" destOrd="0" presId="urn:microsoft.com/office/officeart/2009/layout/CircleArrowProcess"/>
    <dgm:cxn modelId="{AC0E1B9F-37E6-064A-A84E-5A9A7B29B9ED}" type="presParOf" srcId="{0A214ED7-BF00-9344-BBAF-D8148E5E9B5D}" destId="{7C449C74-E9BE-214F-BC2C-4DCEA97F5897}" srcOrd="3" destOrd="0" presId="urn:microsoft.com/office/officeart/2009/layout/CircleArrowProcess"/>
    <dgm:cxn modelId="{C400CAA4-3E8B-E047-9DF5-94EC98E75C6B}" type="presParOf" srcId="{0A214ED7-BF00-9344-BBAF-D8148E5E9B5D}" destId="{CCF8B9BA-F8D9-1845-AC15-F904F246EE8D}" srcOrd="4" destOrd="0" presId="urn:microsoft.com/office/officeart/2009/layout/CircleArrowProcess"/>
    <dgm:cxn modelId="{65603B53-BB9C-6C4D-94B4-18B5B5B3B89E}" type="presParOf" srcId="{CCF8B9BA-F8D9-1845-AC15-F904F246EE8D}" destId="{7470BBC1-DC32-3746-8D9A-DF1B096CDBF1}" srcOrd="0" destOrd="0" presId="urn:microsoft.com/office/officeart/2009/layout/CircleArrowProcess"/>
    <dgm:cxn modelId="{F5A81126-AFB4-0C4D-9317-1960FC2C978B}" type="presParOf" srcId="{0A214ED7-BF00-9344-BBAF-D8148E5E9B5D}" destId="{70753984-F51A-4B4B-99B9-89C6E1A17E1E}"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504E8D-7076-6B44-9143-2B2A26E64CF0}"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31697B0F-BA2B-F845-9CBD-90B2809A4D73}">
      <dgm:prSet phldrT="[Text]" custT="1"/>
      <dgm:spPr/>
      <dgm:t>
        <a:bodyPr/>
        <a:lstStyle/>
        <a:p>
          <a:r>
            <a:rPr lang="en-US" sz="4000" dirty="0"/>
            <a:t>Clarify purpose to inform (re) design</a:t>
          </a:r>
        </a:p>
        <a:p>
          <a:endParaRPr lang="en-US" sz="4000" dirty="0"/>
        </a:p>
      </dgm:t>
    </dgm:pt>
    <dgm:pt modelId="{2266427D-33D5-0245-B8CC-FB6711B3F58C}" type="parTrans" cxnId="{4EC0EA0E-C73A-124E-B546-2316BE49957D}">
      <dgm:prSet/>
      <dgm:spPr/>
      <dgm:t>
        <a:bodyPr/>
        <a:lstStyle/>
        <a:p>
          <a:endParaRPr lang="en-US"/>
        </a:p>
      </dgm:t>
    </dgm:pt>
    <dgm:pt modelId="{DA224058-85CC-6540-9478-8E25A0EEF05A}" type="sibTrans" cxnId="{4EC0EA0E-C73A-124E-B546-2316BE49957D}">
      <dgm:prSet/>
      <dgm:spPr/>
      <dgm:t>
        <a:bodyPr/>
        <a:lstStyle/>
        <a:p>
          <a:endParaRPr lang="en-US"/>
        </a:p>
      </dgm:t>
    </dgm:pt>
    <dgm:pt modelId="{219333DA-790F-A44B-89D6-A4D300C92F07}">
      <dgm:prSet phldrT="[Text]" custT="1"/>
      <dgm:spPr/>
      <dgm:t>
        <a:bodyPr/>
        <a:lstStyle/>
        <a:p>
          <a:r>
            <a:rPr lang="en-US" sz="4000" dirty="0"/>
            <a:t>	Focus on business 	relevant results </a:t>
          </a:r>
        </a:p>
        <a:p>
          <a:r>
            <a:rPr lang="en-US" sz="4000" b="1" dirty="0"/>
            <a:t>Wellbeing</a:t>
          </a:r>
        </a:p>
        <a:p>
          <a:r>
            <a:rPr lang="en-US" sz="4000" b="1" dirty="0"/>
            <a:t>     Resilience</a:t>
          </a:r>
        </a:p>
        <a:p>
          <a:r>
            <a:rPr lang="en-US" sz="4000" b="1" dirty="0"/>
            <a:t>	Short-term</a:t>
          </a:r>
          <a:r>
            <a:rPr lang="en-US" sz="4000" dirty="0"/>
            <a:t> </a:t>
          </a:r>
        </a:p>
      </dgm:t>
    </dgm:pt>
    <dgm:pt modelId="{C6204A40-EB72-7F4C-B470-967F2659F577}" type="parTrans" cxnId="{DBFC30A7-813A-174B-AD86-C78466EF4851}">
      <dgm:prSet/>
      <dgm:spPr/>
      <dgm:t>
        <a:bodyPr/>
        <a:lstStyle/>
        <a:p>
          <a:endParaRPr lang="en-US"/>
        </a:p>
      </dgm:t>
    </dgm:pt>
    <dgm:pt modelId="{4C9D0B5C-734A-7947-AA9A-7A173E1A51ED}" type="sibTrans" cxnId="{DBFC30A7-813A-174B-AD86-C78466EF4851}">
      <dgm:prSet/>
      <dgm:spPr/>
      <dgm:t>
        <a:bodyPr/>
        <a:lstStyle/>
        <a:p>
          <a:endParaRPr lang="en-US"/>
        </a:p>
      </dgm:t>
    </dgm:pt>
    <dgm:pt modelId="{42C28D6B-C02C-BD46-A764-ADA50BDD97B0}">
      <dgm:prSet phldrT="[Text]" custT="1"/>
      <dgm:spPr/>
      <dgm:t>
        <a:bodyPr/>
        <a:lstStyle/>
        <a:p>
          <a:r>
            <a:rPr lang="en-US" sz="4000" dirty="0"/>
            <a:t>Improve conditions to </a:t>
          </a:r>
        </a:p>
        <a:p>
          <a:r>
            <a:rPr lang="en-US" sz="4000" dirty="0" err="1"/>
            <a:t>optimise</a:t>
          </a:r>
          <a:r>
            <a:rPr lang="en-US" sz="4000" dirty="0"/>
            <a:t> impact</a:t>
          </a:r>
        </a:p>
        <a:p>
          <a:r>
            <a:rPr lang="en-US" sz="4000" b="1" dirty="0"/>
            <a:t>Multiple sessions</a:t>
          </a:r>
        </a:p>
        <a:p>
          <a:r>
            <a:rPr lang="en-US" sz="4000" b="1" dirty="0"/>
            <a:t>Follow-on pathways</a:t>
          </a:r>
        </a:p>
        <a:p>
          <a:r>
            <a:rPr lang="en-US" sz="4000" b="1" dirty="0"/>
            <a:t>Longer term?</a:t>
          </a:r>
        </a:p>
      </dgm:t>
    </dgm:pt>
    <dgm:pt modelId="{5D6567D9-3D63-9544-AAF3-7E309277272C}" type="parTrans" cxnId="{8B31D3C9-40AC-FC40-B1DA-72B0B83DCEC2}">
      <dgm:prSet/>
      <dgm:spPr/>
      <dgm:t>
        <a:bodyPr/>
        <a:lstStyle/>
        <a:p>
          <a:endParaRPr lang="en-US"/>
        </a:p>
      </dgm:t>
    </dgm:pt>
    <dgm:pt modelId="{A3AA4520-DC78-FE41-8ACE-2DBA100E166A}" type="sibTrans" cxnId="{8B31D3C9-40AC-FC40-B1DA-72B0B83DCEC2}">
      <dgm:prSet/>
      <dgm:spPr/>
      <dgm:t>
        <a:bodyPr/>
        <a:lstStyle/>
        <a:p>
          <a:endParaRPr lang="en-US"/>
        </a:p>
      </dgm:t>
    </dgm:pt>
    <dgm:pt modelId="{0A214ED7-BF00-9344-BBAF-D8148E5E9B5D}" type="pres">
      <dgm:prSet presAssocID="{4A504E8D-7076-6B44-9143-2B2A26E64CF0}" presName="Name0" presStyleCnt="0">
        <dgm:presLayoutVars>
          <dgm:chMax val="7"/>
          <dgm:chPref val="7"/>
          <dgm:dir/>
          <dgm:animLvl val="lvl"/>
        </dgm:presLayoutVars>
      </dgm:prSet>
      <dgm:spPr/>
    </dgm:pt>
    <dgm:pt modelId="{CFC986A9-3B2E-6D48-BA0D-FEB4737F3395}" type="pres">
      <dgm:prSet presAssocID="{31697B0F-BA2B-F845-9CBD-90B2809A4D73}" presName="Accent1" presStyleCnt="0"/>
      <dgm:spPr/>
    </dgm:pt>
    <dgm:pt modelId="{DAD23E8B-5A8A-CD49-9F24-A3BF7B202659}" type="pres">
      <dgm:prSet presAssocID="{31697B0F-BA2B-F845-9CBD-90B2809A4D73}" presName="Accent" presStyleLbl="node1" presStyleIdx="0" presStyleCnt="3"/>
      <dgm:spPr>
        <a:solidFill>
          <a:schemeClr val="tx1"/>
        </a:solidFill>
      </dgm:spPr>
    </dgm:pt>
    <dgm:pt modelId="{D90E023D-CED6-3D41-B8CE-0E3E04988A75}" type="pres">
      <dgm:prSet presAssocID="{31697B0F-BA2B-F845-9CBD-90B2809A4D73}" presName="Parent1" presStyleLbl="revTx" presStyleIdx="0" presStyleCnt="3" custScaleX="152337" custScaleY="153934" custLinFactX="-52569" custLinFactNeighborX="-100000">
        <dgm:presLayoutVars>
          <dgm:chMax val="1"/>
          <dgm:chPref val="1"/>
          <dgm:bulletEnabled val="1"/>
        </dgm:presLayoutVars>
      </dgm:prSet>
      <dgm:spPr/>
    </dgm:pt>
    <dgm:pt modelId="{95614C06-32EC-E74F-9464-63957275276C}" type="pres">
      <dgm:prSet presAssocID="{219333DA-790F-A44B-89D6-A4D300C92F07}" presName="Accent2" presStyleCnt="0"/>
      <dgm:spPr/>
    </dgm:pt>
    <dgm:pt modelId="{8F3D1FB5-6E00-1243-839E-C34FEB2806F8}" type="pres">
      <dgm:prSet presAssocID="{219333DA-790F-A44B-89D6-A4D300C92F07}" presName="Accent" presStyleLbl="node1" presStyleIdx="1" presStyleCnt="3"/>
      <dgm:spPr>
        <a:solidFill>
          <a:schemeClr val="tx2"/>
        </a:solidFill>
      </dgm:spPr>
    </dgm:pt>
    <dgm:pt modelId="{7C449C74-E9BE-214F-BC2C-4DCEA97F5897}" type="pres">
      <dgm:prSet presAssocID="{219333DA-790F-A44B-89D6-A4D300C92F07}" presName="Parent2" presStyleLbl="revTx" presStyleIdx="1" presStyleCnt="3" custScaleX="224082" custScaleY="279022" custLinFactX="36101" custLinFactNeighborX="100000" custLinFactNeighborY="16064">
        <dgm:presLayoutVars>
          <dgm:chMax val="1"/>
          <dgm:chPref val="1"/>
          <dgm:bulletEnabled val="1"/>
        </dgm:presLayoutVars>
      </dgm:prSet>
      <dgm:spPr/>
    </dgm:pt>
    <dgm:pt modelId="{CCF8B9BA-F8D9-1845-AC15-F904F246EE8D}" type="pres">
      <dgm:prSet presAssocID="{42C28D6B-C02C-BD46-A764-ADA50BDD97B0}" presName="Accent3" presStyleCnt="0"/>
      <dgm:spPr/>
    </dgm:pt>
    <dgm:pt modelId="{7470BBC1-DC32-3746-8D9A-DF1B096CDBF1}" type="pres">
      <dgm:prSet presAssocID="{42C28D6B-C02C-BD46-A764-ADA50BDD97B0}" presName="Accent" presStyleLbl="node1" presStyleIdx="2" presStyleCnt="3"/>
      <dgm:spPr>
        <a:solidFill>
          <a:schemeClr val="tx1"/>
        </a:solidFill>
      </dgm:spPr>
    </dgm:pt>
    <dgm:pt modelId="{70753984-F51A-4B4B-99B9-89C6E1A17E1E}" type="pres">
      <dgm:prSet presAssocID="{42C28D6B-C02C-BD46-A764-ADA50BDD97B0}" presName="Parent3" presStyleLbl="revTx" presStyleIdx="2" presStyleCnt="3" custScaleX="243689" custScaleY="250579" custLinFactX="-42819" custLinFactNeighborX="-100000">
        <dgm:presLayoutVars>
          <dgm:chMax val="1"/>
          <dgm:chPref val="1"/>
          <dgm:bulletEnabled val="1"/>
        </dgm:presLayoutVars>
      </dgm:prSet>
      <dgm:spPr/>
    </dgm:pt>
  </dgm:ptLst>
  <dgm:cxnLst>
    <dgm:cxn modelId="{4EC0EA0E-C73A-124E-B546-2316BE49957D}" srcId="{4A504E8D-7076-6B44-9143-2B2A26E64CF0}" destId="{31697B0F-BA2B-F845-9CBD-90B2809A4D73}" srcOrd="0" destOrd="0" parTransId="{2266427D-33D5-0245-B8CC-FB6711B3F58C}" sibTransId="{DA224058-85CC-6540-9478-8E25A0EEF05A}"/>
    <dgm:cxn modelId="{1B5B7029-696B-1E43-B188-B2C3C985EC04}" type="presOf" srcId="{219333DA-790F-A44B-89D6-A4D300C92F07}" destId="{7C449C74-E9BE-214F-BC2C-4DCEA97F5897}" srcOrd="0" destOrd="0" presId="urn:microsoft.com/office/officeart/2009/layout/CircleArrowProcess"/>
    <dgm:cxn modelId="{E71B2536-6E01-0947-B1FF-871F06AFFDD5}" type="presOf" srcId="{4A504E8D-7076-6B44-9143-2B2A26E64CF0}" destId="{0A214ED7-BF00-9344-BBAF-D8148E5E9B5D}" srcOrd="0" destOrd="0" presId="urn:microsoft.com/office/officeart/2009/layout/CircleArrowProcess"/>
    <dgm:cxn modelId="{DBFC30A7-813A-174B-AD86-C78466EF4851}" srcId="{4A504E8D-7076-6B44-9143-2B2A26E64CF0}" destId="{219333DA-790F-A44B-89D6-A4D300C92F07}" srcOrd="1" destOrd="0" parTransId="{C6204A40-EB72-7F4C-B470-967F2659F577}" sibTransId="{4C9D0B5C-734A-7947-AA9A-7A173E1A51ED}"/>
    <dgm:cxn modelId="{8B31D3C9-40AC-FC40-B1DA-72B0B83DCEC2}" srcId="{4A504E8D-7076-6B44-9143-2B2A26E64CF0}" destId="{42C28D6B-C02C-BD46-A764-ADA50BDD97B0}" srcOrd="2" destOrd="0" parTransId="{5D6567D9-3D63-9544-AAF3-7E309277272C}" sibTransId="{A3AA4520-DC78-FE41-8ACE-2DBA100E166A}"/>
    <dgm:cxn modelId="{A5B566CD-1E87-B446-AE39-FE374A4C8BC8}" type="presOf" srcId="{31697B0F-BA2B-F845-9CBD-90B2809A4D73}" destId="{D90E023D-CED6-3D41-B8CE-0E3E04988A75}" srcOrd="0" destOrd="0" presId="urn:microsoft.com/office/officeart/2009/layout/CircleArrowProcess"/>
    <dgm:cxn modelId="{5F5CE0E2-F140-3D4B-965A-234BF462F66A}" type="presOf" srcId="{42C28D6B-C02C-BD46-A764-ADA50BDD97B0}" destId="{70753984-F51A-4B4B-99B9-89C6E1A17E1E}" srcOrd="0" destOrd="0" presId="urn:microsoft.com/office/officeart/2009/layout/CircleArrowProcess"/>
    <dgm:cxn modelId="{A3C8237D-16B5-D04D-A016-4F71A998B66C}" type="presParOf" srcId="{0A214ED7-BF00-9344-BBAF-D8148E5E9B5D}" destId="{CFC986A9-3B2E-6D48-BA0D-FEB4737F3395}" srcOrd="0" destOrd="0" presId="urn:microsoft.com/office/officeart/2009/layout/CircleArrowProcess"/>
    <dgm:cxn modelId="{9869481B-1958-9D44-BF2B-942CF84627C7}" type="presParOf" srcId="{CFC986A9-3B2E-6D48-BA0D-FEB4737F3395}" destId="{DAD23E8B-5A8A-CD49-9F24-A3BF7B202659}" srcOrd="0" destOrd="0" presId="urn:microsoft.com/office/officeart/2009/layout/CircleArrowProcess"/>
    <dgm:cxn modelId="{476DB19B-9009-E648-AB22-97486DE0E449}" type="presParOf" srcId="{0A214ED7-BF00-9344-BBAF-D8148E5E9B5D}" destId="{D90E023D-CED6-3D41-B8CE-0E3E04988A75}" srcOrd="1" destOrd="0" presId="urn:microsoft.com/office/officeart/2009/layout/CircleArrowProcess"/>
    <dgm:cxn modelId="{EAC2C585-2AB4-3B43-9169-E2625BC3D159}" type="presParOf" srcId="{0A214ED7-BF00-9344-BBAF-D8148E5E9B5D}" destId="{95614C06-32EC-E74F-9464-63957275276C}" srcOrd="2" destOrd="0" presId="urn:microsoft.com/office/officeart/2009/layout/CircleArrowProcess"/>
    <dgm:cxn modelId="{58A1120B-9A11-CC4F-A61B-698E76F7C5BA}" type="presParOf" srcId="{95614C06-32EC-E74F-9464-63957275276C}" destId="{8F3D1FB5-6E00-1243-839E-C34FEB2806F8}" srcOrd="0" destOrd="0" presId="urn:microsoft.com/office/officeart/2009/layout/CircleArrowProcess"/>
    <dgm:cxn modelId="{AC0E1B9F-37E6-064A-A84E-5A9A7B29B9ED}" type="presParOf" srcId="{0A214ED7-BF00-9344-BBAF-D8148E5E9B5D}" destId="{7C449C74-E9BE-214F-BC2C-4DCEA97F5897}" srcOrd="3" destOrd="0" presId="urn:microsoft.com/office/officeart/2009/layout/CircleArrowProcess"/>
    <dgm:cxn modelId="{C400CAA4-3E8B-E047-9DF5-94EC98E75C6B}" type="presParOf" srcId="{0A214ED7-BF00-9344-BBAF-D8148E5E9B5D}" destId="{CCF8B9BA-F8D9-1845-AC15-F904F246EE8D}" srcOrd="4" destOrd="0" presId="urn:microsoft.com/office/officeart/2009/layout/CircleArrowProcess"/>
    <dgm:cxn modelId="{65603B53-BB9C-6C4D-94B4-18B5B5B3B89E}" type="presParOf" srcId="{CCF8B9BA-F8D9-1845-AC15-F904F246EE8D}" destId="{7470BBC1-DC32-3746-8D9A-DF1B096CDBF1}" srcOrd="0" destOrd="0" presId="urn:microsoft.com/office/officeart/2009/layout/CircleArrowProcess"/>
    <dgm:cxn modelId="{F5A81126-AFB4-0C4D-9317-1960FC2C978B}" type="presParOf" srcId="{0A214ED7-BF00-9344-BBAF-D8148E5E9B5D}" destId="{70753984-F51A-4B4B-99B9-89C6E1A17E1E}"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BC9BB0-1291-439B-8CD7-DDB74A4236E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67B161B-B87F-42B4-A3E1-B37EDA4C0B27}">
      <dgm:prSet custT="1"/>
      <dgm:spPr>
        <a:xfrm>
          <a:off x="2295048" y="415874"/>
          <a:ext cx="1721286" cy="1093016"/>
        </a:xfrm>
        <a:prstGeom prst="roundRect">
          <a:avLst>
            <a:gd name="adj" fmla="val 10000"/>
          </a:avLst>
        </a:prstGeom>
        <a:solidFill>
          <a:sysClr val="window" lastClr="FFFFFF">
            <a:alpha val="90000"/>
            <a:hueOff val="0"/>
            <a:satOff val="0"/>
            <a:lumOff val="0"/>
            <a:alphaOff val="0"/>
          </a:sysClr>
        </a:solidFill>
        <a:ln w="10795" cap="flat" cmpd="sng" algn="ctr">
          <a:solidFill>
            <a:srgbClr val="397BB1">
              <a:hueOff val="0"/>
              <a:satOff val="0"/>
              <a:lumOff val="0"/>
              <a:alphaOff val="0"/>
            </a:srgbClr>
          </a:solidFill>
          <a:prstDash val="solid"/>
        </a:ln>
        <a:effectLst/>
      </dgm:spPr>
      <dgm:t>
        <a:bodyPr/>
        <a:lstStyle/>
        <a:p>
          <a:pPr>
            <a:buNone/>
          </a:pPr>
          <a:r>
            <a:rPr lang="en-GB" sz="5400" dirty="0">
              <a:solidFill>
                <a:srgbClr val="484848">
                  <a:hueOff val="0"/>
                  <a:satOff val="0"/>
                  <a:lumOff val="0"/>
                  <a:alphaOff val="0"/>
                </a:srgbClr>
              </a:solidFill>
              <a:latin typeface="Arial"/>
              <a:ea typeface="+mn-ea"/>
              <a:cs typeface="+mn-cs"/>
            </a:rPr>
            <a:t>Prompted journals</a:t>
          </a:r>
        </a:p>
        <a:p>
          <a:pPr>
            <a:buNone/>
          </a:pPr>
          <a:r>
            <a:rPr lang="en-GB" sz="3200" dirty="0">
              <a:solidFill>
                <a:srgbClr val="484848">
                  <a:hueOff val="0"/>
                  <a:satOff val="0"/>
                  <a:lumOff val="0"/>
                  <a:alphaOff val="0"/>
                </a:srgbClr>
              </a:solidFill>
              <a:latin typeface="Arial"/>
              <a:ea typeface="+mn-ea"/>
              <a:cs typeface="+mn-cs"/>
            </a:rPr>
            <a:t>227 </a:t>
          </a:r>
          <a:r>
            <a:rPr lang="en-GB" sz="3200" dirty="0" err="1">
              <a:solidFill>
                <a:srgbClr val="484848">
                  <a:hueOff val="0"/>
                  <a:satOff val="0"/>
                  <a:lumOff val="0"/>
                  <a:alphaOff val="0"/>
                </a:srgbClr>
              </a:solidFill>
              <a:latin typeface="Arial"/>
              <a:ea typeface="+mn-ea"/>
              <a:cs typeface="+mn-cs"/>
            </a:rPr>
            <a:t>coachees</a:t>
          </a:r>
          <a:endParaRPr lang="en-GB" sz="3200" dirty="0">
            <a:solidFill>
              <a:srgbClr val="484848">
                <a:hueOff val="0"/>
                <a:satOff val="0"/>
                <a:lumOff val="0"/>
                <a:alphaOff val="0"/>
              </a:srgbClr>
            </a:solidFill>
            <a:latin typeface="Arial"/>
            <a:ea typeface="+mn-ea"/>
            <a:cs typeface="+mn-cs"/>
          </a:endParaRPr>
        </a:p>
        <a:p>
          <a:pPr>
            <a:buNone/>
          </a:pPr>
          <a:r>
            <a:rPr lang="en-GB" sz="3200" dirty="0">
              <a:solidFill>
                <a:srgbClr val="484848">
                  <a:hueOff val="0"/>
                  <a:satOff val="0"/>
                  <a:lumOff val="0"/>
                  <a:alphaOff val="0"/>
                </a:srgbClr>
              </a:solidFill>
              <a:latin typeface="Arial"/>
              <a:ea typeface="+mn-ea"/>
              <a:cs typeface="+mn-cs"/>
            </a:rPr>
            <a:t> submitted entries before, during, and/or after coaching</a:t>
          </a:r>
        </a:p>
      </dgm:t>
    </dgm:pt>
    <dgm:pt modelId="{2C39310D-D9F3-4808-824D-2381B43689AD}" type="parTrans" cxnId="{E1E5CADE-8E31-47F7-8FCD-474C995D0C99}">
      <dgm:prSet/>
      <dgm:spPr/>
      <dgm:t>
        <a:bodyPr/>
        <a:lstStyle/>
        <a:p>
          <a:endParaRPr lang="en-US"/>
        </a:p>
      </dgm:t>
    </dgm:pt>
    <dgm:pt modelId="{094AA6C7-32A5-4029-850B-4F96759C3BD3}" type="sibTrans" cxnId="{E1E5CADE-8E31-47F7-8FCD-474C995D0C99}">
      <dgm:prSet/>
      <dgm:spPr/>
      <dgm:t>
        <a:bodyPr/>
        <a:lstStyle/>
        <a:p>
          <a:endParaRPr lang="en-US"/>
        </a:p>
      </dgm:t>
    </dgm:pt>
    <dgm:pt modelId="{60A7E24E-8F54-461C-9920-6E7B85B23EAA}">
      <dgm:prSet custT="1"/>
      <dgm:spPr>
        <a:xfrm>
          <a:off x="191254" y="415874"/>
          <a:ext cx="1721286" cy="1093016"/>
        </a:xfrm>
        <a:prstGeom prst="roundRect">
          <a:avLst>
            <a:gd name="adj" fmla="val 10000"/>
          </a:avLst>
        </a:prstGeom>
        <a:solidFill>
          <a:sysClr val="window" lastClr="FFFFFF">
            <a:alpha val="90000"/>
            <a:hueOff val="0"/>
            <a:satOff val="0"/>
            <a:lumOff val="0"/>
            <a:alphaOff val="0"/>
          </a:sysClr>
        </a:solidFill>
        <a:ln w="10795" cap="flat" cmpd="sng" algn="ctr">
          <a:solidFill>
            <a:srgbClr val="397BB1">
              <a:hueOff val="0"/>
              <a:satOff val="0"/>
              <a:lumOff val="0"/>
              <a:alphaOff val="0"/>
            </a:srgbClr>
          </a:solidFill>
          <a:prstDash val="solid"/>
        </a:ln>
        <a:effectLst/>
      </dgm:spPr>
      <dgm:t>
        <a:bodyPr/>
        <a:lstStyle/>
        <a:p>
          <a:pPr>
            <a:buNone/>
          </a:pPr>
          <a:r>
            <a:rPr lang="en-GB" sz="5400" dirty="0">
              <a:solidFill>
                <a:srgbClr val="484848">
                  <a:hueOff val="0"/>
                  <a:satOff val="0"/>
                  <a:lumOff val="0"/>
                  <a:alphaOff val="0"/>
                </a:srgbClr>
              </a:solidFill>
              <a:latin typeface="Arial"/>
              <a:ea typeface="+mn-ea"/>
              <a:cs typeface="+mn-cs"/>
            </a:rPr>
            <a:t>Impact surveys</a:t>
          </a:r>
        </a:p>
        <a:p>
          <a:pPr>
            <a:buNone/>
          </a:pPr>
          <a:r>
            <a:rPr lang="en-GB" sz="3200" dirty="0">
              <a:solidFill>
                <a:srgbClr val="484848">
                  <a:hueOff val="0"/>
                  <a:satOff val="0"/>
                  <a:lumOff val="0"/>
                  <a:alphaOff val="0"/>
                </a:srgbClr>
              </a:solidFill>
              <a:latin typeface="Arial"/>
              <a:ea typeface="+mn-ea"/>
              <a:cs typeface="+mn-cs"/>
            </a:rPr>
            <a:t>124 </a:t>
          </a:r>
          <a:r>
            <a:rPr lang="en-GB" sz="3200" dirty="0" err="1">
              <a:solidFill>
                <a:srgbClr val="484848">
                  <a:hueOff val="0"/>
                  <a:satOff val="0"/>
                  <a:lumOff val="0"/>
                  <a:alphaOff val="0"/>
                </a:srgbClr>
              </a:solidFill>
              <a:latin typeface="Arial"/>
              <a:ea typeface="+mn-ea"/>
              <a:cs typeface="+mn-cs"/>
            </a:rPr>
            <a:t>coachees</a:t>
          </a:r>
          <a:endParaRPr lang="en-GB" sz="3200" dirty="0">
            <a:solidFill>
              <a:srgbClr val="484848">
                <a:hueOff val="0"/>
                <a:satOff val="0"/>
                <a:lumOff val="0"/>
                <a:alphaOff val="0"/>
              </a:srgbClr>
            </a:solidFill>
            <a:latin typeface="Arial"/>
            <a:ea typeface="+mn-ea"/>
            <a:cs typeface="+mn-cs"/>
          </a:endParaRPr>
        </a:p>
        <a:p>
          <a:pPr>
            <a:buNone/>
          </a:pPr>
          <a:r>
            <a:rPr lang="en-GB" sz="3200" dirty="0">
              <a:solidFill>
                <a:srgbClr val="484848">
                  <a:hueOff val="0"/>
                  <a:satOff val="0"/>
                  <a:lumOff val="0"/>
                  <a:alphaOff val="0"/>
                </a:srgbClr>
              </a:solidFill>
              <a:latin typeface="Arial"/>
              <a:ea typeface="+mn-ea"/>
              <a:cs typeface="+mn-cs"/>
            </a:rPr>
            <a:t> completed surveys before and immediately after coaching</a:t>
          </a:r>
          <a:br>
            <a:rPr lang="en-GB" sz="3200" dirty="0">
              <a:solidFill>
                <a:srgbClr val="484848">
                  <a:hueOff val="0"/>
                  <a:satOff val="0"/>
                  <a:lumOff val="0"/>
                  <a:alphaOff val="0"/>
                </a:srgbClr>
              </a:solidFill>
              <a:latin typeface="Arial"/>
              <a:ea typeface="+mn-ea"/>
              <a:cs typeface="+mn-cs"/>
            </a:rPr>
          </a:br>
          <a:endParaRPr lang="en-GB" sz="3200" dirty="0">
            <a:solidFill>
              <a:srgbClr val="484848">
                <a:hueOff val="0"/>
                <a:satOff val="0"/>
                <a:lumOff val="0"/>
                <a:alphaOff val="0"/>
              </a:srgbClr>
            </a:solidFill>
            <a:latin typeface="Arial"/>
            <a:ea typeface="+mn-ea"/>
            <a:cs typeface="+mn-cs"/>
          </a:endParaRPr>
        </a:p>
        <a:p>
          <a:pPr>
            <a:buNone/>
          </a:pPr>
          <a:r>
            <a:rPr lang="en-GB" sz="3200" dirty="0">
              <a:solidFill>
                <a:srgbClr val="484848">
                  <a:hueOff val="0"/>
                  <a:satOff val="0"/>
                  <a:lumOff val="0"/>
                  <a:alphaOff val="0"/>
                </a:srgbClr>
              </a:solidFill>
              <a:latin typeface="Arial"/>
              <a:ea typeface="+mn-ea"/>
              <a:cs typeface="+mn-cs"/>
            </a:rPr>
            <a:t>51 </a:t>
          </a:r>
          <a:r>
            <a:rPr lang="en-GB" sz="3200" dirty="0" err="1">
              <a:solidFill>
                <a:srgbClr val="484848">
                  <a:hueOff val="0"/>
                  <a:satOff val="0"/>
                  <a:lumOff val="0"/>
                  <a:alphaOff val="0"/>
                </a:srgbClr>
              </a:solidFill>
              <a:latin typeface="Arial"/>
              <a:ea typeface="+mn-ea"/>
              <a:cs typeface="+mn-cs"/>
            </a:rPr>
            <a:t>coachees</a:t>
          </a:r>
          <a:br>
            <a:rPr lang="en-GB" sz="3200" dirty="0">
              <a:solidFill>
                <a:srgbClr val="484848">
                  <a:hueOff val="0"/>
                  <a:satOff val="0"/>
                  <a:lumOff val="0"/>
                  <a:alphaOff val="0"/>
                </a:srgbClr>
              </a:solidFill>
              <a:latin typeface="Arial"/>
              <a:ea typeface="+mn-ea"/>
              <a:cs typeface="+mn-cs"/>
            </a:rPr>
          </a:br>
          <a:r>
            <a:rPr lang="en-GB" sz="3200" dirty="0">
              <a:solidFill>
                <a:srgbClr val="484848">
                  <a:hueOff val="0"/>
                  <a:satOff val="0"/>
                  <a:lumOff val="0"/>
                  <a:alphaOff val="0"/>
                </a:srgbClr>
              </a:solidFill>
              <a:latin typeface="Arial"/>
              <a:ea typeface="+mn-ea"/>
              <a:cs typeface="+mn-cs"/>
            </a:rPr>
            <a:t> completed surveys before and up to 22 months after coaching  </a:t>
          </a:r>
          <a:endParaRPr lang="en-US" sz="3200" dirty="0">
            <a:solidFill>
              <a:srgbClr val="484848">
                <a:hueOff val="0"/>
                <a:satOff val="0"/>
                <a:lumOff val="0"/>
                <a:alphaOff val="0"/>
              </a:srgbClr>
            </a:solidFill>
            <a:latin typeface="Arial"/>
            <a:ea typeface="+mn-ea"/>
            <a:cs typeface="+mn-cs"/>
          </a:endParaRPr>
        </a:p>
      </dgm:t>
    </dgm:pt>
    <dgm:pt modelId="{C375B109-705C-4F63-A92E-2A52E3DBCC2F}" type="sibTrans" cxnId="{7FABC2F4-8F8D-4CD4-85A3-CAB79027F2B7}">
      <dgm:prSet/>
      <dgm:spPr/>
      <dgm:t>
        <a:bodyPr/>
        <a:lstStyle/>
        <a:p>
          <a:endParaRPr lang="en-US"/>
        </a:p>
      </dgm:t>
    </dgm:pt>
    <dgm:pt modelId="{505E77D2-8A2D-4648-B8BB-275F9889BEF1}" type="parTrans" cxnId="{7FABC2F4-8F8D-4CD4-85A3-CAB79027F2B7}">
      <dgm:prSet/>
      <dgm:spPr/>
      <dgm:t>
        <a:bodyPr/>
        <a:lstStyle/>
        <a:p>
          <a:endParaRPr lang="en-US"/>
        </a:p>
      </dgm:t>
    </dgm:pt>
    <dgm:pt modelId="{9CAFA418-5D31-467D-9A3B-BE6E8E989349}" type="pres">
      <dgm:prSet presAssocID="{F0BC9BB0-1291-439B-8CD7-DDB74A4236E6}" presName="hierChild1" presStyleCnt="0">
        <dgm:presLayoutVars>
          <dgm:chPref val="1"/>
          <dgm:dir/>
          <dgm:animOne val="branch"/>
          <dgm:animLvl val="lvl"/>
          <dgm:resizeHandles/>
        </dgm:presLayoutVars>
      </dgm:prSet>
      <dgm:spPr/>
    </dgm:pt>
    <dgm:pt modelId="{881E8BFF-057D-427D-BFBE-548539CD004E}" type="pres">
      <dgm:prSet presAssocID="{60A7E24E-8F54-461C-9920-6E7B85B23EAA}" presName="hierRoot1" presStyleCnt="0"/>
      <dgm:spPr/>
    </dgm:pt>
    <dgm:pt modelId="{9C8C1F45-691C-49AE-997B-1C9921ED09B7}" type="pres">
      <dgm:prSet presAssocID="{60A7E24E-8F54-461C-9920-6E7B85B23EAA}" presName="composite" presStyleCnt="0"/>
      <dgm:spPr/>
    </dgm:pt>
    <dgm:pt modelId="{37C622AA-6AF7-4FF2-B3B5-750E79A45736}" type="pres">
      <dgm:prSet presAssocID="{60A7E24E-8F54-461C-9920-6E7B85B23EAA}" presName="background" presStyleLbl="node0" presStyleIdx="0" presStyleCnt="2"/>
      <dgm:spPr>
        <a:xfrm>
          <a:off x="0" y="234183"/>
          <a:ext cx="1721286" cy="1093016"/>
        </a:xfrm>
        <a:prstGeom prst="roundRect">
          <a:avLst>
            <a:gd name="adj" fmla="val 10000"/>
          </a:avLst>
        </a:prstGeom>
        <a:solidFill>
          <a:srgbClr val="FFD047"/>
        </a:solidFill>
        <a:ln w="10795" cap="flat" cmpd="sng" algn="ctr">
          <a:solidFill>
            <a:sysClr val="window" lastClr="FFFFFF">
              <a:hueOff val="0"/>
              <a:satOff val="0"/>
              <a:lumOff val="0"/>
              <a:alphaOff val="0"/>
            </a:sysClr>
          </a:solidFill>
          <a:prstDash val="solid"/>
        </a:ln>
        <a:effectLst/>
      </dgm:spPr>
    </dgm:pt>
    <dgm:pt modelId="{ACF36013-8CEE-47CA-9BCA-D10CD5C1C897}" type="pres">
      <dgm:prSet presAssocID="{60A7E24E-8F54-461C-9920-6E7B85B23EAA}" presName="text" presStyleLbl="fgAcc0" presStyleIdx="0" presStyleCnt="2" custScaleY="267248">
        <dgm:presLayoutVars>
          <dgm:chPref val="3"/>
        </dgm:presLayoutVars>
      </dgm:prSet>
      <dgm:spPr/>
    </dgm:pt>
    <dgm:pt modelId="{9FCFEA66-95A2-4C60-B979-92821961E3F1}" type="pres">
      <dgm:prSet presAssocID="{60A7E24E-8F54-461C-9920-6E7B85B23EAA}" presName="hierChild2" presStyleCnt="0"/>
      <dgm:spPr/>
    </dgm:pt>
    <dgm:pt modelId="{8B78BBF2-05BE-4B92-B7CA-DEA09016CD1E}" type="pres">
      <dgm:prSet presAssocID="{F67B161B-B87F-42B4-A3E1-B37EDA4C0B27}" presName="hierRoot1" presStyleCnt="0"/>
      <dgm:spPr/>
    </dgm:pt>
    <dgm:pt modelId="{981748D0-F050-4B62-8D00-750651EF6F09}" type="pres">
      <dgm:prSet presAssocID="{F67B161B-B87F-42B4-A3E1-B37EDA4C0B27}" presName="composite" presStyleCnt="0"/>
      <dgm:spPr/>
    </dgm:pt>
    <dgm:pt modelId="{4702909F-E0AB-4BE2-AFF8-FD52FC97325D}" type="pres">
      <dgm:prSet presAssocID="{F67B161B-B87F-42B4-A3E1-B37EDA4C0B27}" presName="background" presStyleLbl="node0" presStyleIdx="1" presStyleCnt="2"/>
      <dgm:spPr>
        <a:xfrm>
          <a:off x="2103794" y="234183"/>
          <a:ext cx="1721286" cy="1093016"/>
        </a:xfrm>
        <a:prstGeom prst="roundRect">
          <a:avLst>
            <a:gd name="adj" fmla="val 10000"/>
          </a:avLst>
        </a:prstGeom>
        <a:solidFill>
          <a:srgbClr val="5C707C"/>
        </a:solidFill>
        <a:ln w="10795" cap="flat" cmpd="sng" algn="ctr">
          <a:solidFill>
            <a:sysClr val="window" lastClr="FFFFFF">
              <a:hueOff val="0"/>
              <a:satOff val="0"/>
              <a:lumOff val="0"/>
              <a:alphaOff val="0"/>
            </a:sysClr>
          </a:solidFill>
          <a:prstDash val="solid"/>
        </a:ln>
        <a:effectLst/>
      </dgm:spPr>
    </dgm:pt>
    <dgm:pt modelId="{8D42EAD6-228E-45A5-9283-CE906440ABF0}" type="pres">
      <dgm:prSet presAssocID="{F67B161B-B87F-42B4-A3E1-B37EDA4C0B27}" presName="text" presStyleLbl="fgAcc0" presStyleIdx="1" presStyleCnt="2" custScaleY="160133">
        <dgm:presLayoutVars>
          <dgm:chPref val="3"/>
        </dgm:presLayoutVars>
      </dgm:prSet>
      <dgm:spPr/>
    </dgm:pt>
    <dgm:pt modelId="{BAADC86D-5E67-475D-A81A-A9C317E49198}" type="pres">
      <dgm:prSet presAssocID="{F67B161B-B87F-42B4-A3E1-B37EDA4C0B27}" presName="hierChild2" presStyleCnt="0"/>
      <dgm:spPr/>
    </dgm:pt>
  </dgm:ptLst>
  <dgm:cxnLst>
    <dgm:cxn modelId="{F8DF8E81-2BBA-446F-848B-BA922ED202B7}" type="presOf" srcId="{F0BC9BB0-1291-439B-8CD7-DDB74A4236E6}" destId="{9CAFA418-5D31-467D-9A3B-BE6E8E989349}" srcOrd="0" destOrd="0" presId="urn:microsoft.com/office/officeart/2005/8/layout/hierarchy1"/>
    <dgm:cxn modelId="{DF430CD7-AAEC-481A-8BFE-D940A1BF023E}" type="presOf" srcId="{60A7E24E-8F54-461C-9920-6E7B85B23EAA}" destId="{ACF36013-8CEE-47CA-9BCA-D10CD5C1C897}" srcOrd="0" destOrd="0" presId="urn:microsoft.com/office/officeart/2005/8/layout/hierarchy1"/>
    <dgm:cxn modelId="{E1E5CADE-8E31-47F7-8FCD-474C995D0C99}" srcId="{F0BC9BB0-1291-439B-8CD7-DDB74A4236E6}" destId="{F67B161B-B87F-42B4-A3E1-B37EDA4C0B27}" srcOrd="1" destOrd="0" parTransId="{2C39310D-D9F3-4808-824D-2381B43689AD}" sibTransId="{094AA6C7-32A5-4029-850B-4F96759C3BD3}"/>
    <dgm:cxn modelId="{2B2104E5-35C1-49D7-BA8D-AD685D762E89}" type="presOf" srcId="{F67B161B-B87F-42B4-A3E1-B37EDA4C0B27}" destId="{8D42EAD6-228E-45A5-9283-CE906440ABF0}" srcOrd="0" destOrd="0" presId="urn:microsoft.com/office/officeart/2005/8/layout/hierarchy1"/>
    <dgm:cxn modelId="{7FABC2F4-8F8D-4CD4-85A3-CAB79027F2B7}" srcId="{F0BC9BB0-1291-439B-8CD7-DDB74A4236E6}" destId="{60A7E24E-8F54-461C-9920-6E7B85B23EAA}" srcOrd="0" destOrd="0" parTransId="{505E77D2-8A2D-4648-B8BB-275F9889BEF1}" sibTransId="{C375B109-705C-4F63-A92E-2A52E3DBCC2F}"/>
    <dgm:cxn modelId="{BBD9E545-5870-40DC-A95A-A61BB80B404D}" type="presParOf" srcId="{9CAFA418-5D31-467D-9A3B-BE6E8E989349}" destId="{881E8BFF-057D-427D-BFBE-548539CD004E}" srcOrd="0" destOrd="0" presId="urn:microsoft.com/office/officeart/2005/8/layout/hierarchy1"/>
    <dgm:cxn modelId="{F5952DAF-A5C4-424B-A6E9-5D3C2A333C33}" type="presParOf" srcId="{881E8BFF-057D-427D-BFBE-548539CD004E}" destId="{9C8C1F45-691C-49AE-997B-1C9921ED09B7}" srcOrd="0" destOrd="0" presId="urn:microsoft.com/office/officeart/2005/8/layout/hierarchy1"/>
    <dgm:cxn modelId="{5DD5C0BC-DFCA-4F9F-96B8-C6D637462E8F}" type="presParOf" srcId="{9C8C1F45-691C-49AE-997B-1C9921ED09B7}" destId="{37C622AA-6AF7-4FF2-B3B5-750E79A45736}" srcOrd="0" destOrd="0" presId="urn:microsoft.com/office/officeart/2005/8/layout/hierarchy1"/>
    <dgm:cxn modelId="{CDDBDD2F-63E6-475A-8013-C259FAE252B0}" type="presParOf" srcId="{9C8C1F45-691C-49AE-997B-1C9921ED09B7}" destId="{ACF36013-8CEE-47CA-9BCA-D10CD5C1C897}" srcOrd="1" destOrd="0" presId="urn:microsoft.com/office/officeart/2005/8/layout/hierarchy1"/>
    <dgm:cxn modelId="{631F7590-43DC-45B1-A79A-C96DA3624196}" type="presParOf" srcId="{881E8BFF-057D-427D-BFBE-548539CD004E}" destId="{9FCFEA66-95A2-4C60-B979-92821961E3F1}" srcOrd="1" destOrd="0" presId="urn:microsoft.com/office/officeart/2005/8/layout/hierarchy1"/>
    <dgm:cxn modelId="{9566688F-4A4B-4D56-8C71-6E97245DCE13}" type="presParOf" srcId="{9CAFA418-5D31-467D-9A3B-BE6E8E989349}" destId="{8B78BBF2-05BE-4B92-B7CA-DEA09016CD1E}" srcOrd="1" destOrd="0" presId="urn:microsoft.com/office/officeart/2005/8/layout/hierarchy1"/>
    <dgm:cxn modelId="{16ACCDCB-532A-4EF1-A63C-A5590E6B6496}" type="presParOf" srcId="{8B78BBF2-05BE-4B92-B7CA-DEA09016CD1E}" destId="{981748D0-F050-4B62-8D00-750651EF6F09}" srcOrd="0" destOrd="0" presId="urn:microsoft.com/office/officeart/2005/8/layout/hierarchy1"/>
    <dgm:cxn modelId="{8CE39FEA-E3C5-4511-954E-A210ED57DF0C}" type="presParOf" srcId="{981748D0-F050-4B62-8D00-750651EF6F09}" destId="{4702909F-E0AB-4BE2-AFF8-FD52FC97325D}" srcOrd="0" destOrd="0" presId="urn:microsoft.com/office/officeart/2005/8/layout/hierarchy1"/>
    <dgm:cxn modelId="{013E7289-C286-43FB-AA8D-2C6244A6C559}" type="presParOf" srcId="{981748D0-F050-4B62-8D00-750651EF6F09}" destId="{8D42EAD6-228E-45A5-9283-CE906440ABF0}" srcOrd="1" destOrd="0" presId="urn:microsoft.com/office/officeart/2005/8/layout/hierarchy1"/>
    <dgm:cxn modelId="{F72AE4F0-2FDC-475B-8855-A95790CD4E4F}" type="presParOf" srcId="{8B78BBF2-05BE-4B92-B7CA-DEA09016CD1E}" destId="{BAADC86D-5E67-475D-A81A-A9C317E491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23E8B-5A8A-CD49-9F24-A3BF7B202659}">
      <dsp:nvSpPr>
        <dsp:cNvPr id="0" name=""/>
        <dsp:cNvSpPr/>
      </dsp:nvSpPr>
      <dsp:spPr>
        <a:xfrm>
          <a:off x="5781949" y="0"/>
          <a:ext cx="5216298" cy="5217092"/>
        </a:xfrm>
        <a:prstGeom prst="circularArrow">
          <a:avLst>
            <a:gd name="adj1" fmla="val 10980"/>
            <a:gd name="adj2" fmla="val 1142322"/>
            <a:gd name="adj3" fmla="val 4500000"/>
            <a:gd name="adj4" fmla="val 10800000"/>
            <a:gd name="adj5" fmla="val 125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E023D-CED6-3D41-B8CE-0E3E04988A75}">
      <dsp:nvSpPr>
        <dsp:cNvPr id="0" name=""/>
        <dsp:cNvSpPr/>
      </dsp:nvSpPr>
      <dsp:spPr>
        <a:xfrm>
          <a:off x="1754043" y="1492789"/>
          <a:ext cx="4415635" cy="2230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Clarify purpose to inform (re) design</a:t>
          </a:r>
        </a:p>
      </dsp:txBody>
      <dsp:txXfrm>
        <a:off x="1754043" y="1492789"/>
        <a:ext cx="4415635" cy="2230428"/>
      </dsp:txXfrm>
    </dsp:sp>
    <dsp:sp modelId="{8F3D1FB5-6E00-1243-839E-C34FEB2806F8}">
      <dsp:nvSpPr>
        <dsp:cNvPr id="0" name=""/>
        <dsp:cNvSpPr/>
      </dsp:nvSpPr>
      <dsp:spPr>
        <a:xfrm>
          <a:off x="4333141" y="2997606"/>
          <a:ext cx="5216298" cy="5217092"/>
        </a:xfrm>
        <a:prstGeom prst="leftCircularArrow">
          <a:avLst>
            <a:gd name="adj1" fmla="val 10980"/>
            <a:gd name="adj2" fmla="val 1142322"/>
            <a:gd name="adj3" fmla="val 6300000"/>
            <a:gd name="adj4" fmla="val 18900000"/>
            <a:gd name="adj5" fmla="val 125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449C74-E9BE-214F-BC2C-4DCEA97F5897}">
      <dsp:nvSpPr>
        <dsp:cNvPr id="0" name=""/>
        <dsp:cNvSpPr/>
      </dsp:nvSpPr>
      <dsp:spPr>
        <a:xfrm>
          <a:off x="8544330" y="4844950"/>
          <a:ext cx="4683958" cy="2021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Focus on business  relevant results</a:t>
          </a:r>
        </a:p>
      </dsp:txBody>
      <dsp:txXfrm>
        <a:off x="8544330" y="4844950"/>
        <a:ext cx="4683958" cy="2021519"/>
      </dsp:txXfrm>
    </dsp:sp>
    <dsp:sp modelId="{7470BBC1-DC32-3746-8D9A-DF1B096CDBF1}">
      <dsp:nvSpPr>
        <dsp:cNvPr id="0" name=""/>
        <dsp:cNvSpPr/>
      </dsp:nvSpPr>
      <dsp:spPr>
        <a:xfrm>
          <a:off x="6153212" y="6353928"/>
          <a:ext cx="4481608" cy="4483404"/>
        </a:xfrm>
        <a:prstGeom prst="blockArc">
          <a:avLst>
            <a:gd name="adj1" fmla="val 13500000"/>
            <a:gd name="adj2" fmla="val 10800000"/>
            <a:gd name="adj3" fmla="val 1274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753984-F51A-4B4B-99B9-89C6E1A17E1E}">
      <dsp:nvSpPr>
        <dsp:cNvPr id="0" name=""/>
        <dsp:cNvSpPr/>
      </dsp:nvSpPr>
      <dsp:spPr>
        <a:xfrm>
          <a:off x="719551" y="7877155"/>
          <a:ext cx="7063560" cy="153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Improve conditions to </a:t>
          </a:r>
        </a:p>
        <a:p>
          <a:pPr marL="0" lvl="0" indent="0" algn="ctr" defTabSz="1778000">
            <a:lnSpc>
              <a:spcPct val="90000"/>
            </a:lnSpc>
            <a:spcBef>
              <a:spcPct val="0"/>
            </a:spcBef>
            <a:spcAft>
              <a:spcPct val="35000"/>
            </a:spcAft>
            <a:buNone/>
          </a:pPr>
          <a:r>
            <a:rPr lang="en-US" sz="4000" kern="1200"/>
            <a:t>optimise</a:t>
          </a:r>
          <a:r>
            <a:rPr lang="en-US" sz="4000" kern="1200" dirty="0"/>
            <a:t> impact</a:t>
          </a:r>
        </a:p>
      </dsp:txBody>
      <dsp:txXfrm>
        <a:off x="719551" y="7877155"/>
        <a:ext cx="7063560" cy="1530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23E8B-5A8A-CD49-9F24-A3BF7B202659}">
      <dsp:nvSpPr>
        <dsp:cNvPr id="0" name=""/>
        <dsp:cNvSpPr/>
      </dsp:nvSpPr>
      <dsp:spPr>
        <a:xfrm>
          <a:off x="6101683" y="0"/>
          <a:ext cx="5216298" cy="5217092"/>
        </a:xfrm>
        <a:prstGeom prst="circularArrow">
          <a:avLst>
            <a:gd name="adj1" fmla="val 10980"/>
            <a:gd name="adj2" fmla="val 1142322"/>
            <a:gd name="adj3" fmla="val 4500000"/>
            <a:gd name="adj4" fmla="val 10800000"/>
            <a:gd name="adj5" fmla="val 125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E023D-CED6-3D41-B8CE-0E3E04988A75}">
      <dsp:nvSpPr>
        <dsp:cNvPr id="0" name=""/>
        <dsp:cNvSpPr/>
      </dsp:nvSpPr>
      <dsp:spPr>
        <a:xfrm>
          <a:off x="2073777" y="1492789"/>
          <a:ext cx="4415635" cy="2230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Clarify purpose to inform (re) design</a:t>
          </a:r>
        </a:p>
        <a:p>
          <a:pPr marL="0" lvl="0" indent="0" algn="ctr" defTabSz="1778000">
            <a:lnSpc>
              <a:spcPct val="90000"/>
            </a:lnSpc>
            <a:spcBef>
              <a:spcPct val="0"/>
            </a:spcBef>
            <a:spcAft>
              <a:spcPct val="35000"/>
            </a:spcAft>
            <a:buNone/>
          </a:pPr>
          <a:endParaRPr lang="en-US" sz="4000" kern="1200" dirty="0"/>
        </a:p>
      </dsp:txBody>
      <dsp:txXfrm>
        <a:off x="2073777" y="1492789"/>
        <a:ext cx="4415635" cy="2230428"/>
      </dsp:txXfrm>
    </dsp:sp>
    <dsp:sp modelId="{8F3D1FB5-6E00-1243-839E-C34FEB2806F8}">
      <dsp:nvSpPr>
        <dsp:cNvPr id="0" name=""/>
        <dsp:cNvSpPr/>
      </dsp:nvSpPr>
      <dsp:spPr>
        <a:xfrm>
          <a:off x="4652874" y="2997606"/>
          <a:ext cx="5216298" cy="5217092"/>
        </a:xfrm>
        <a:prstGeom prst="leftCircularArrow">
          <a:avLst>
            <a:gd name="adj1" fmla="val 10980"/>
            <a:gd name="adj2" fmla="val 1142322"/>
            <a:gd name="adj3" fmla="val 6300000"/>
            <a:gd name="adj4" fmla="val 18900000"/>
            <a:gd name="adj5" fmla="val 125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449C74-E9BE-214F-BC2C-4DCEA97F5897}">
      <dsp:nvSpPr>
        <dsp:cNvPr id="0" name=""/>
        <dsp:cNvSpPr/>
      </dsp:nvSpPr>
      <dsp:spPr>
        <a:xfrm>
          <a:off x="7958426" y="3834263"/>
          <a:ext cx="6495233" cy="4042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	Focus on business 	relevant results </a:t>
          </a:r>
        </a:p>
        <a:p>
          <a:pPr marL="0" lvl="0" indent="0" algn="ctr" defTabSz="1778000">
            <a:lnSpc>
              <a:spcPct val="90000"/>
            </a:lnSpc>
            <a:spcBef>
              <a:spcPct val="0"/>
            </a:spcBef>
            <a:spcAft>
              <a:spcPct val="35000"/>
            </a:spcAft>
            <a:buNone/>
          </a:pPr>
          <a:r>
            <a:rPr lang="en-US" sz="4000" b="1" kern="1200" dirty="0"/>
            <a:t>Wellbeing</a:t>
          </a:r>
        </a:p>
        <a:p>
          <a:pPr marL="0" lvl="0" indent="0" algn="ctr" defTabSz="1778000">
            <a:lnSpc>
              <a:spcPct val="90000"/>
            </a:lnSpc>
            <a:spcBef>
              <a:spcPct val="0"/>
            </a:spcBef>
            <a:spcAft>
              <a:spcPct val="35000"/>
            </a:spcAft>
            <a:buNone/>
          </a:pPr>
          <a:r>
            <a:rPr lang="en-US" sz="4000" b="1" kern="1200" dirty="0"/>
            <a:t>     Resilience</a:t>
          </a:r>
        </a:p>
        <a:p>
          <a:pPr marL="0" lvl="0" indent="0" algn="ctr" defTabSz="1778000">
            <a:lnSpc>
              <a:spcPct val="90000"/>
            </a:lnSpc>
            <a:spcBef>
              <a:spcPct val="0"/>
            </a:spcBef>
            <a:spcAft>
              <a:spcPct val="35000"/>
            </a:spcAft>
            <a:buNone/>
          </a:pPr>
          <a:r>
            <a:rPr lang="en-US" sz="4000" b="1" kern="1200" dirty="0"/>
            <a:t>	Short-term</a:t>
          </a:r>
          <a:r>
            <a:rPr lang="en-US" sz="4000" kern="1200" dirty="0"/>
            <a:t> </a:t>
          </a:r>
        </a:p>
      </dsp:txBody>
      <dsp:txXfrm>
        <a:off x="7958426" y="3834263"/>
        <a:ext cx="6495233" cy="4042893"/>
      </dsp:txXfrm>
    </dsp:sp>
    <dsp:sp modelId="{7470BBC1-DC32-3746-8D9A-DF1B096CDBF1}">
      <dsp:nvSpPr>
        <dsp:cNvPr id="0" name=""/>
        <dsp:cNvSpPr/>
      </dsp:nvSpPr>
      <dsp:spPr>
        <a:xfrm>
          <a:off x="6472946" y="6353928"/>
          <a:ext cx="4481608" cy="4483404"/>
        </a:xfrm>
        <a:prstGeom prst="blockArc">
          <a:avLst>
            <a:gd name="adj1" fmla="val 13500000"/>
            <a:gd name="adj2" fmla="val 10800000"/>
            <a:gd name="adj3" fmla="val 1274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753984-F51A-4B4B-99B9-89C6E1A17E1E}">
      <dsp:nvSpPr>
        <dsp:cNvPr id="0" name=""/>
        <dsp:cNvSpPr/>
      </dsp:nvSpPr>
      <dsp:spPr>
        <a:xfrm>
          <a:off x="1039285" y="6826847"/>
          <a:ext cx="7063560" cy="3630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Improve conditions to </a:t>
          </a:r>
        </a:p>
        <a:p>
          <a:pPr marL="0" lvl="0" indent="0" algn="ctr" defTabSz="1778000">
            <a:lnSpc>
              <a:spcPct val="90000"/>
            </a:lnSpc>
            <a:spcBef>
              <a:spcPct val="0"/>
            </a:spcBef>
            <a:spcAft>
              <a:spcPct val="35000"/>
            </a:spcAft>
            <a:buNone/>
          </a:pPr>
          <a:r>
            <a:rPr lang="en-US" sz="4000" kern="1200" dirty="0" err="1"/>
            <a:t>optimise</a:t>
          </a:r>
          <a:r>
            <a:rPr lang="en-US" sz="4000" kern="1200" dirty="0"/>
            <a:t> impact</a:t>
          </a:r>
        </a:p>
        <a:p>
          <a:pPr marL="0" lvl="0" indent="0" algn="ctr" defTabSz="1778000">
            <a:lnSpc>
              <a:spcPct val="90000"/>
            </a:lnSpc>
            <a:spcBef>
              <a:spcPct val="0"/>
            </a:spcBef>
            <a:spcAft>
              <a:spcPct val="35000"/>
            </a:spcAft>
            <a:buNone/>
          </a:pPr>
          <a:r>
            <a:rPr lang="en-US" sz="4000" b="1" kern="1200" dirty="0"/>
            <a:t>Multiple sessions</a:t>
          </a:r>
        </a:p>
        <a:p>
          <a:pPr marL="0" lvl="0" indent="0" algn="ctr" defTabSz="1778000">
            <a:lnSpc>
              <a:spcPct val="90000"/>
            </a:lnSpc>
            <a:spcBef>
              <a:spcPct val="0"/>
            </a:spcBef>
            <a:spcAft>
              <a:spcPct val="35000"/>
            </a:spcAft>
            <a:buNone/>
          </a:pPr>
          <a:r>
            <a:rPr lang="en-US" sz="4000" b="1" kern="1200" dirty="0"/>
            <a:t>Follow-on pathways</a:t>
          </a:r>
        </a:p>
        <a:p>
          <a:pPr marL="0" lvl="0" indent="0" algn="ctr" defTabSz="1778000">
            <a:lnSpc>
              <a:spcPct val="90000"/>
            </a:lnSpc>
            <a:spcBef>
              <a:spcPct val="0"/>
            </a:spcBef>
            <a:spcAft>
              <a:spcPct val="35000"/>
            </a:spcAft>
            <a:buNone/>
          </a:pPr>
          <a:r>
            <a:rPr lang="en-US" sz="4000" b="1" kern="1200" dirty="0"/>
            <a:t>Longer term?</a:t>
          </a:r>
        </a:p>
      </dsp:txBody>
      <dsp:txXfrm>
        <a:off x="1039285" y="6826847"/>
        <a:ext cx="7063560" cy="3630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622AA-6AF7-4FF2-B3B5-750E79A45736}">
      <dsp:nvSpPr>
        <dsp:cNvPr id="0" name=""/>
        <dsp:cNvSpPr/>
      </dsp:nvSpPr>
      <dsp:spPr>
        <a:xfrm>
          <a:off x="2373243" y="1725"/>
          <a:ext cx="5019734" cy="8518613"/>
        </a:xfrm>
        <a:prstGeom prst="roundRect">
          <a:avLst>
            <a:gd name="adj" fmla="val 10000"/>
          </a:avLst>
        </a:prstGeom>
        <a:solidFill>
          <a:srgbClr val="FFD047"/>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F36013-8CEE-47CA-9BCA-D10CD5C1C897}">
      <dsp:nvSpPr>
        <dsp:cNvPr id="0" name=""/>
        <dsp:cNvSpPr/>
      </dsp:nvSpPr>
      <dsp:spPr>
        <a:xfrm>
          <a:off x="2930991" y="531586"/>
          <a:ext cx="5019734" cy="8518613"/>
        </a:xfrm>
        <a:prstGeom prst="roundRect">
          <a:avLst>
            <a:gd name="adj" fmla="val 10000"/>
          </a:avLst>
        </a:prstGeom>
        <a:solidFill>
          <a:sysClr val="window" lastClr="FFFFFF">
            <a:alpha val="90000"/>
            <a:hueOff val="0"/>
            <a:satOff val="0"/>
            <a:lumOff val="0"/>
            <a:alphaOff val="0"/>
          </a:sysClr>
        </a:solidFill>
        <a:ln w="10795" cap="flat" cmpd="sng" algn="ctr">
          <a:solidFill>
            <a:srgbClr val="397BB1">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GB" sz="5400" kern="1200" dirty="0">
              <a:solidFill>
                <a:srgbClr val="484848">
                  <a:hueOff val="0"/>
                  <a:satOff val="0"/>
                  <a:lumOff val="0"/>
                  <a:alphaOff val="0"/>
                </a:srgbClr>
              </a:solidFill>
              <a:latin typeface="Arial"/>
              <a:ea typeface="+mn-ea"/>
              <a:cs typeface="+mn-cs"/>
            </a:rPr>
            <a:t>Impact surveys</a:t>
          </a:r>
        </a:p>
        <a:p>
          <a:pPr marL="0" lvl="0" indent="0" algn="ctr" defTabSz="2400300">
            <a:lnSpc>
              <a:spcPct val="90000"/>
            </a:lnSpc>
            <a:spcBef>
              <a:spcPct val="0"/>
            </a:spcBef>
            <a:spcAft>
              <a:spcPct val="35000"/>
            </a:spcAft>
            <a:buNone/>
          </a:pPr>
          <a:r>
            <a:rPr lang="en-GB" sz="3200" kern="1200" dirty="0">
              <a:solidFill>
                <a:srgbClr val="484848">
                  <a:hueOff val="0"/>
                  <a:satOff val="0"/>
                  <a:lumOff val="0"/>
                  <a:alphaOff val="0"/>
                </a:srgbClr>
              </a:solidFill>
              <a:latin typeface="Arial"/>
              <a:ea typeface="+mn-ea"/>
              <a:cs typeface="+mn-cs"/>
            </a:rPr>
            <a:t>124 </a:t>
          </a:r>
          <a:r>
            <a:rPr lang="en-GB" sz="3200" kern="1200" dirty="0" err="1">
              <a:solidFill>
                <a:srgbClr val="484848">
                  <a:hueOff val="0"/>
                  <a:satOff val="0"/>
                  <a:lumOff val="0"/>
                  <a:alphaOff val="0"/>
                </a:srgbClr>
              </a:solidFill>
              <a:latin typeface="Arial"/>
              <a:ea typeface="+mn-ea"/>
              <a:cs typeface="+mn-cs"/>
            </a:rPr>
            <a:t>coachees</a:t>
          </a:r>
          <a:endParaRPr lang="en-GB" sz="3200" kern="1200" dirty="0">
            <a:solidFill>
              <a:srgbClr val="484848">
                <a:hueOff val="0"/>
                <a:satOff val="0"/>
                <a:lumOff val="0"/>
                <a:alphaOff val="0"/>
              </a:srgbClr>
            </a:solidFill>
            <a:latin typeface="Arial"/>
            <a:ea typeface="+mn-ea"/>
            <a:cs typeface="+mn-cs"/>
          </a:endParaRPr>
        </a:p>
        <a:p>
          <a:pPr marL="0" lvl="0" indent="0" algn="ctr" defTabSz="2400300">
            <a:lnSpc>
              <a:spcPct val="90000"/>
            </a:lnSpc>
            <a:spcBef>
              <a:spcPct val="0"/>
            </a:spcBef>
            <a:spcAft>
              <a:spcPct val="35000"/>
            </a:spcAft>
            <a:buNone/>
          </a:pPr>
          <a:r>
            <a:rPr lang="en-GB" sz="3200" kern="1200" dirty="0">
              <a:solidFill>
                <a:srgbClr val="484848">
                  <a:hueOff val="0"/>
                  <a:satOff val="0"/>
                  <a:lumOff val="0"/>
                  <a:alphaOff val="0"/>
                </a:srgbClr>
              </a:solidFill>
              <a:latin typeface="Arial"/>
              <a:ea typeface="+mn-ea"/>
              <a:cs typeface="+mn-cs"/>
            </a:rPr>
            <a:t> completed surveys before and immediately after coaching</a:t>
          </a:r>
          <a:br>
            <a:rPr lang="en-GB" sz="3200" kern="1200" dirty="0">
              <a:solidFill>
                <a:srgbClr val="484848">
                  <a:hueOff val="0"/>
                  <a:satOff val="0"/>
                  <a:lumOff val="0"/>
                  <a:alphaOff val="0"/>
                </a:srgbClr>
              </a:solidFill>
              <a:latin typeface="Arial"/>
              <a:ea typeface="+mn-ea"/>
              <a:cs typeface="+mn-cs"/>
            </a:rPr>
          </a:br>
          <a:endParaRPr lang="en-GB" sz="3200" kern="1200" dirty="0">
            <a:solidFill>
              <a:srgbClr val="484848">
                <a:hueOff val="0"/>
                <a:satOff val="0"/>
                <a:lumOff val="0"/>
                <a:alphaOff val="0"/>
              </a:srgbClr>
            </a:solidFill>
            <a:latin typeface="Arial"/>
            <a:ea typeface="+mn-ea"/>
            <a:cs typeface="+mn-cs"/>
          </a:endParaRPr>
        </a:p>
        <a:p>
          <a:pPr marL="0" lvl="0" indent="0" algn="ctr" defTabSz="2400300">
            <a:lnSpc>
              <a:spcPct val="90000"/>
            </a:lnSpc>
            <a:spcBef>
              <a:spcPct val="0"/>
            </a:spcBef>
            <a:spcAft>
              <a:spcPct val="35000"/>
            </a:spcAft>
            <a:buNone/>
          </a:pPr>
          <a:r>
            <a:rPr lang="en-GB" sz="3200" kern="1200" dirty="0">
              <a:solidFill>
                <a:srgbClr val="484848">
                  <a:hueOff val="0"/>
                  <a:satOff val="0"/>
                  <a:lumOff val="0"/>
                  <a:alphaOff val="0"/>
                </a:srgbClr>
              </a:solidFill>
              <a:latin typeface="Arial"/>
              <a:ea typeface="+mn-ea"/>
              <a:cs typeface="+mn-cs"/>
            </a:rPr>
            <a:t>51 </a:t>
          </a:r>
          <a:r>
            <a:rPr lang="en-GB" sz="3200" kern="1200" dirty="0" err="1">
              <a:solidFill>
                <a:srgbClr val="484848">
                  <a:hueOff val="0"/>
                  <a:satOff val="0"/>
                  <a:lumOff val="0"/>
                  <a:alphaOff val="0"/>
                </a:srgbClr>
              </a:solidFill>
              <a:latin typeface="Arial"/>
              <a:ea typeface="+mn-ea"/>
              <a:cs typeface="+mn-cs"/>
            </a:rPr>
            <a:t>coachees</a:t>
          </a:r>
          <a:br>
            <a:rPr lang="en-GB" sz="3200" kern="1200" dirty="0">
              <a:solidFill>
                <a:srgbClr val="484848">
                  <a:hueOff val="0"/>
                  <a:satOff val="0"/>
                  <a:lumOff val="0"/>
                  <a:alphaOff val="0"/>
                </a:srgbClr>
              </a:solidFill>
              <a:latin typeface="Arial"/>
              <a:ea typeface="+mn-ea"/>
              <a:cs typeface="+mn-cs"/>
            </a:rPr>
          </a:br>
          <a:r>
            <a:rPr lang="en-GB" sz="3200" kern="1200" dirty="0">
              <a:solidFill>
                <a:srgbClr val="484848">
                  <a:hueOff val="0"/>
                  <a:satOff val="0"/>
                  <a:lumOff val="0"/>
                  <a:alphaOff val="0"/>
                </a:srgbClr>
              </a:solidFill>
              <a:latin typeface="Arial"/>
              <a:ea typeface="+mn-ea"/>
              <a:cs typeface="+mn-cs"/>
            </a:rPr>
            <a:t> completed surveys before and up to 22 months after coaching  </a:t>
          </a:r>
          <a:endParaRPr lang="en-US" sz="3200" kern="1200" dirty="0">
            <a:solidFill>
              <a:srgbClr val="484848">
                <a:hueOff val="0"/>
                <a:satOff val="0"/>
                <a:lumOff val="0"/>
                <a:alphaOff val="0"/>
              </a:srgbClr>
            </a:solidFill>
            <a:latin typeface="Arial"/>
            <a:ea typeface="+mn-ea"/>
            <a:cs typeface="+mn-cs"/>
          </a:endParaRPr>
        </a:p>
      </dsp:txBody>
      <dsp:txXfrm>
        <a:off x="3078014" y="678609"/>
        <a:ext cx="4725688" cy="8224567"/>
      </dsp:txXfrm>
    </dsp:sp>
    <dsp:sp modelId="{4702909F-E0AB-4BE2-AFF8-FD52FC97325D}">
      <dsp:nvSpPr>
        <dsp:cNvPr id="0" name=""/>
        <dsp:cNvSpPr/>
      </dsp:nvSpPr>
      <dsp:spPr>
        <a:xfrm>
          <a:off x="8508474" y="1725"/>
          <a:ext cx="5019734" cy="5104289"/>
        </a:xfrm>
        <a:prstGeom prst="roundRect">
          <a:avLst>
            <a:gd name="adj" fmla="val 10000"/>
          </a:avLst>
        </a:prstGeom>
        <a:solidFill>
          <a:srgbClr val="5C707C"/>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D42EAD6-228E-45A5-9283-CE906440ABF0}">
      <dsp:nvSpPr>
        <dsp:cNvPr id="0" name=""/>
        <dsp:cNvSpPr/>
      </dsp:nvSpPr>
      <dsp:spPr>
        <a:xfrm>
          <a:off x="9066222" y="531586"/>
          <a:ext cx="5019734" cy="5104289"/>
        </a:xfrm>
        <a:prstGeom prst="roundRect">
          <a:avLst>
            <a:gd name="adj" fmla="val 10000"/>
          </a:avLst>
        </a:prstGeom>
        <a:solidFill>
          <a:sysClr val="window" lastClr="FFFFFF">
            <a:alpha val="90000"/>
            <a:hueOff val="0"/>
            <a:satOff val="0"/>
            <a:lumOff val="0"/>
            <a:alphaOff val="0"/>
          </a:sysClr>
        </a:solidFill>
        <a:ln w="10795" cap="flat" cmpd="sng" algn="ctr">
          <a:solidFill>
            <a:srgbClr val="397BB1">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GB" sz="5400" kern="1200" dirty="0">
              <a:solidFill>
                <a:srgbClr val="484848">
                  <a:hueOff val="0"/>
                  <a:satOff val="0"/>
                  <a:lumOff val="0"/>
                  <a:alphaOff val="0"/>
                </a:srgbClr>
              </a:solidFill>
              <a:latin typeface="Arial"/>
              <a:ea typeface="+mn-ea"/>
              <a:cs typeface="+mn-cs"/>
            </a:rPr>
            <a:t>Prompted journals</a:t>
          </a:r>
        </a:p>
        <a:p>
          <a:pPr marL="0" lvl="0" indent="0" algn="ctr" defTabSz="2400300">
            <a:lnSpc>
              <a:spcPct val="90000"/>
            </a:lnSpc>
            <a:spcBef>
              <a:spcPct val="0"/>
            </a:spcBef>
            <a:spcAft>
              <a:spcPct val="35000"/>
            </a:spcAft>
            <a:buNone/>
          </a:pPr>
          <a:r>
            <a:rPr lang="en-GB" sz="3200" kern="1200" dirty="0">
              <a:solidFill>
                <a:srgbClr val="484848">
                  <a:hueOff val="0"/>
                  <a:satOff val="0"/>
                  <a:lumOff val="0"/>
                  <a:alphaOff val="0"/>
                </a:srgbClr>
              </a:solidFill>
              <a:latin typeface="Arial"/>
              <a:ea typeface="+mn-ea"/>
              <a:cs typeface="+mn-cs"/>
            </a:rPr>
            <a:t>227 </a:t>
          </a:r>
          <a:r>
            <a:rPr lang="en-GB" sz="3200" kern="1200" dirty="0" err="1">
              <a:solidFill>
                <a:srgbClr val="484848">
                  <a:hueOff val="0"/>
                  <a:satOff val="0"/>
                  <a:lumOff val="0"/>
                  <a:alphaOff val="0"/>
                </a:srgbClr>
              </a:solidFill>
              <a:latin typeface="Arial"/>
              <a:ea typeface="+mn-ea"/>
              <a:cs typeface="+mn-cs"/>
            </a:rPr>
            <a:t>coachees</a:t>
          </a:r>
          <a:endParaRPr lang="en-GB" sz="3200" kern="1200" dirty="0">
            <a:solidFill>
              <a:srgbClr val="484848">
                <a:hueOff val="0"/>
                <a:satOff val="0"/>
                <a:lumOff val="0"/>
                <a:alphaOff val="0"/>
              </a:srgbClr>
            </a:solidFill>
            <a:latin typeface="Arial"/>
            <a:ea typeface="+mn-ea"/>
            <a:cs typeface="+mn-cs"/>
          </a:endParaRPr>
        </a:p>
        <a:p>
          <a:pPr marL="0" lvl="0" indent="0" algn="ctr" defTabSz="2400300">
            <a:lnSpc>
              <a:spcPct val="90000"/>
            </a:lnSpc>
            <a:spcBef>
              <a:spcPct val="0"/>
            </a:spcBef>
            <a:spcAft>
              <a:spcPct val="35000"/>
            </a:spcAft>
            <a:buNone/>
          </a:pPr>
          <a:r>
            <a:rPr lang="en-GB" sz="3200" kern="1200" dirty="0">
              <a:solidFill>
                <a:srgbClr val="484848">
                  <a:hueOff val="0"/>
                  <a:satOff val="0"/>
                  <a:lumOff val="0"/>
                  <a:alphaOff val="0"/>
                </a:srgbClr>
              </a:solidFill>
              <a:latin typeface="Arial"/>
              <a:ea typeface="+mn-ea"/>
              <a:cs typeface="+mn-cs"/>
            </a:rPr>
            <a:t> submitted entries before, during, and/or after coaching</a:t>
          </a:r>
        </a:p>
      </dsp:txBody>
      <dsp:txXfrm>
        <a:off x="9213245" y="678609"/>
        <a:ext cx="4725688" cy="481024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 name="Shape 64"/>
          <p:cNvSpPr>
            <a:spLocks noGrp="1" noRot="1" noChangeAspect="1"/>
          </p:cNvSpPr>
          <p:nvPr>
            <p:ph type="sldImg"/>
          </p:nvPr>
        </p:nvSpPr>
        <p:spPr>
          <a:xfrm>
            <a:off x="1143000" y="685800"/>
            <a:ext cx="4572000" cy="3429000"/>
          </a:xfrm>
          <a:prstGeom prst="rect">
            <a:avLst/>
          </a:prstGeom>
        </p:spPr>
        <p:txBody>
          <a:bodyPr/>
          <a:lstStyle/>
          <a:p>
            <a:endParaRPr/>
          </a:p>
        </p:txBody>
      </p:sp>
      <p:sp>
        <p:nvSpPr>
          <p:cNvPr id="65" name="Shape 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1363"/>
            <a:ext cx="6578600" cy="3702050"/>
          </a:xfrm>
        </p:spPr>
      </p:sp>
      <p:sp>
        <p:nvSpPr>
          <p:cNvPr id="3" name="Notes Placeholder 2"/>
          <p:cNvSpPr>
            <a:spLocks noGrp="1"/>
          </p:cNvSpPr>
          <p:nvPr>
            <p:ph type="body" idx="1"/>
          </p:nvPr>
        </p:nvSpPr>
        <p:spPr/>
        <p:txBody>
          <a:bodyPr/>
          <a:lstStyle/>
          <a:p>
            <a:r>
              <a:rPr lang="en-GB" dirty="0"/>
              <a:t>In speaking to this slide – update re second wave of data collection as well as reflecting on the first wave and what it is analysis they will see</a:t>
            </a:r>
          </a:p>
        </p:txBody>
      </p:sp>
      <p:sp>
        <p:nvSpPr>
          <p:cNvPr id="4" name="Slide Number Placeholder 3"/>
          <p:cNvSpPr>
            <a:spLocks noGrp="1"/>
          </p:cNvSpPr>
          <p:nvPr>
            <p:ph type="sldNum" sz="quarter" idx="5"/>
          </p:nvPr>
        </p:nvSpPr>
        <p:spPr/>
        <p:txBody>
          <a:bodyPr/>
          <a:lstStyle/>
          <a:p>
            <a:fld id="{B4E0384F-1EF7-4D92-A9C1-266BC2B031A6}" type="slidenum">
              <a:rPr lang="en-GB" smtClean="0"/>
              <a:t>12</a:t>
            </a:fld>
            <a:endParaRPr lang="en-GB"/>
          </a:p>
        </p:txBody>
      </p:sp>
    </p:spTree>
    <p:extLst>
      <p:ext uri="{BB962C8B-B14F-4D97-AF65-F5344CB8AC3E}">
        <p14:creationId xmlns:p14="http://schemas.microsoft.com/office/powerpoint/2010/main" val="2043604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FFFFFF"/>
        </a:solidFill>
        <a:effectLst/>
      </p:bgPr>
    </p:bg>
    <p:spTree>
      <p:nvGrpSpPr>
        <p:cNvPr id="1" name=""/>
        <p:cNvGrpSpPr/>
        <p:nvPr/>
      </p:nvGrpSpPr>
      <p:grpSpPr>
        <a:xfrm>
          <a:off x="0" y="0"/>
          <a:ext cx="0" cy="0"/>
          <a:chOff x="0" y="0"/>
          <a:chExt cx="0" cy="0"/>
        </a:xfrm>
      </p:grpSpPr>
      <p:sp>
        <p:nvSpPr>
          <p:cNvPr id="12" name="Shape 12"/>
          <p:cNvSpPr>
            <a:spLocks noGrp="1"/>
          </p:cNvSpPr>
          <p:nvPr>
            <p:ph type="pic" idx="13"/>
          </p:nvPr>
        </p:nvSpPr>
        <p:spPr>
          <a:xfrm>
            <a:off x="-63501" y="-2206"/>
            <a:ext cx="24511001" cy="13720413"/>
          </a:xfrm>
          <a:prstGeom prst="rect">
            <a:avLst/>
          </a:prstGeom>
        </p:spPr>
        <p:txBody>
          <a:bodyPr lIns="91439" tIns="45719" rIns="91439" bIns="45719" anchor="t">
            <a:noAutofit/>
          </a:bodyPr>
          <a:lstStyle/>
          <a:p>
            <a:r>
              <a:rPr lang="en-US"/>
              <a:t>Click icon to add picture</a:t>
            </a:r>
            <a:endParaRPr/>
          </a:p>
        </p:txBody>
      </p:sp>
      <p:pic>
        <p:nvPicPr>
          <p:cNvPr id="13" name="powerpoint_basics_v2_Final Designcorner.png"/>
          <p:cNvPicPr>
            <a:picLocks noChangeAspect="1"/>
          </p:cNvPicPr>
          <p:nvPr/>
        </p:nvPicPr>
        <p:blipFill>
          <a:blip r:embed="rId2"/>
          <a:stretch>
            <a:fillRect/>
          </a:stretch>
        </p:blipFill>
        <p:spPr>
          <a:xfrm>
            <a:off x="-22190" y="5374529"/>
            <a:ext cx="9679425" cy="8349938"/>
          </a:xfrm>
          <a:prstGeom prst="rect">
            <a:avLst/>
          </a:prstGeom>
          <a:ln w="12700">
            <a:miter lim="400000"/>
          </a:ln>
        </p:spPr>
      </p:pic>
      <p:pic>
        <p:nvPicPr>
          <p:cNvPr id="14" name="powerpoint_basics_v2_Final Designcorner.png"/>
          <p:cNvPicPr>
            <a:picLocks noChangeAspect="1"/>
          </p:cNvPicPr>
          <p:nvPr/>
        </p:nvPicPr>
        <p:blipFill>
          <a:blip r:embed="rId2"/>
          <a:stretch>
            <a:fillRect/>
          </a:stretch>
        </p:blipFill>
        <p:spPr>
          <a:xfrm rot="10800000">
            <a:off x="14760610" y="-27205"/>
            <a:ext cx="9679425" cy="8349939"/>
          </a:xfrm>
          <a:prstGeom prst="rect">
            <a:avLst/>
          </a:prstGeom>
          <a:ln w="12700">
            <a:miter lim="400000"/>
          </a:ln>
        </p:spPr>
      </p:pic>
      <p:pic>
        <p:nvPicPr>
          <p:cNvPr id="15" name="IES_logo_landscape_white.pdf"/>
          <p:cNvPicPr>
            <a:picLocks noChangeAspect="1"/>
          </p:cNvPicPr>
          <p:nvPr/>
        </p:nvPicPr>
        <p:blipFill>
          <a:blip r:embed="rId3"/>
          <a:stretch>
            <a:fillRect/>
          </a:stretch>
        </p:blipFill>
        <p:spPr>
          <a:xfrm>
            <a:off x="20467240" y="382857"/>
            <a:ext cx="3678178" cy="1273558"/>
          </a:xfrm>
          <a:prstGeom prst="rect">
            <a:avLst/>
          </a:prstGeom>
          <a:ln w="12700">
            <a:miter lim="400000"/>
          </a:ln>
          <a:effectLst>
            <a:outerShdw blurRad="138226" dir="5400000" rotWithShape="0">
              <a:srgbClr val="000000"/>
            </a:outerShdw>
          </a:effectLst>
        </p:spPr>
      </p:pic>
      <p:sp>
        <p:nvSpPr>
          <p:cNvPr id="16" name="Shape 16"/>
          <p:cNvSpPr>
            <a:spLocks noGrp="1"/>
          </p:cNvSpPr>
          <p:nvPr>
            <p:ph type="body" sz="quarter" idx="14"/>
          </p:nvPr>
        </p:nvSpPr>
        <p:spPr>
          <a:xfrm>
            <a:off x="5932636" y="6021198"/>
            <a:ext cx="12772728" cy="1927604"/>
          </a:xfrm>
          <a:prstGeom prst="rect">
            <a:avLst/>
          </a:prstGeom>
        </p:spPr>
        <p:txBody>
          <a:bodyPr wrap="none">
            <a:spAutoFit/>
          </a:bodyPr>
          <a:lstStyle>
            <a:lvl1pPr marL="0" indent="0">
              <a:spcBef>
                <a:spcPts val="0"/>
              </a:spcBef>
              <a:buSzTx/>
              <a:buNone/>
              <a:defRPr sz="12900">
                <a:solidFill>
                  <a:srgbClr val="F8BC00"/>
                </a:solidFill>
              </a:defRPr>
            </a:lvl1pPr>
          </a:lstStyle>
          <a:p>
            <a:pPr lvl="0"/>
            <a:r>
              <a:rPr lang="en-US"/>
              <a:t>Click to edit Master text styles</a:t>
            </a:r>
          </a:p>
        </p:txBody>
      </p:sp>
      <p:sp>
        <p:nvSpPr>
          <p:cNvPr id="17" name="Shape 17"/>
          <p:cNvSpPr>
            <a:spLocks noGrp="1"/>
          </p:cNvSpPr>
          <p:nvPr>
            <p:ph type="body" sz="quarter" idx="15"/>
          </p:nvPr>
        </p:nvSpPr>
        <p:spPr>
          <a:xfrm>
            <a:off x="7710871" y="8405047"/>
            <a:ext cx="9216257" cy="952972"/>
          </a:xfrm>
          <a:prstGeom prst="rect">
            <a:avLst/>
          </a:prstGeom>
        </p:spPr>
        <p:txBody>
          <a:bodyPr wrap="none">
            <a:spAutoFit/>
          </a:bodyPr>
          <a:lstStyle>
            <a:lvl1pPr marL="0" indent="0">
              <a:spcBef>
                <a:spcPts val="0"/>
              </a:spcBef>
              <a:buSzTx/>
              <a:buNone/>
              <a:defRPr sz="6000" b="1">
                <a:solidFill>
                  <a:srgbClr val="FFFFFF"/>
                </a:solidFill>
              </a:defRPr>
            </a:lvl1pPr>
          </a:lstStyle>
          <a:p>
            <a:pPr lvl="0"/>
            <a:r>
              <a:rPr lang="en-US"/>
              <a:t>Click to edit Master text styles</a:t>
            </a:r>
          </a:p>
        </p:txBody>
      </p:sp>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6810-7F46-4A4B-8335-18B711F54BD2}"/>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5A028C-6B5C-4EB0-A13D-1643B8518C2E}"/>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GB"/>
          </a:p>
        </p:txBody>
      </p:sp>
      <p:sp>
        <p:nvSpPr>
          <p:cNvPr id="4" name="Text Placeholder 3">
            <a:extLst>
              <a:ext uri="{FF2B5EF4-FFF2-40B4-BE49-F238E27FC236}">
                <a16:creationId xmlns:a16="http://schemas.microsoft.com/office/drawing/2014/main" id="{7950FE1A-A098-47E0-ABAF-F1B8CBC5250F}"/>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45B72AF-E554-4816-9745-33991EFB0D45}"/>
              </a:ext>
            </a:extLst>
          </p:cNvPr>
          <p:cNvSpPr>
            <a:spLocks noGrp="1"/>
          </p:cNvSpPr>
          <p:nvPr>
            <p:ph type="dt" sz="half" idx="10"/>
          </p:nvPr>
        </p:nvSpPr>
        <p:spPr/>
        <p:txBody>
          <a:bodyPr/>
          <a:lstStyle/>
          <a:p>
            <a:fld id="{A53D80CC-92D8-4672-A6B0-E589CA78F868}" type="datetimeFigureOut">
              <a:rPr lang="en-GB" smtClean="0"/>
              <a:t>09/07/2024</a:t>
            </a:fld>
            <a:endParaRPr lang="en-GB"/>
          </a:p>
        </p:txBody>
      </p:sp>
      <p:sp>
        <p:nvSpPr>
          <p:cNvPr id="6" name="Footer Placeholder 5">
            <a:extLst>
              <a:ext uri="{FF2B5EF4-FFF2-40B4-BE49-F238E27FC236}">
                <a16:creationId xmlns:a16="http://schemas.microsoft.com/office/drawing/2014/main" id="{FFE3AA9C-FCF8-4CA2-B71A-F9A876DD45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9F0CD-9C18-4BDA-97AE-3893880BB594}"/>
              </a:ext>
            </a:extLst>
          </p:cNvPr>
          <p:cNvSpPr>
            <a:spLocks noGrp="1"/>
          </p:cNvSpPr>
          <p:nvPr>
            <p:ph type="sldNum" sz="quarter" idx="12"/>
          </p:nvPr>
        </p:nvSpPr>
        <p:spPr>
          <a:xfrm>
            <a:off x="11941192" y="13081000"/>
            <a:ext cx="488916" cy="471924"/>
          </a:xfrm>
        </p:spPr>
        <p:txBody>
          <a:bodyPr/>
          <a:lstStyle/>
          <a:p>
            <a:fld id="{CC29A29F-BFA0-4614-8CA3-174D047DCC37}" type="slidenum">
              <a:rPr lang="en-GB" smtClean="0"/>
              <a:t>‹#›</a:t>
            </a:fld>
            <a:endParaRPr lang="en-GB"/>
          </a:p>
        </p:txBody>
      </p:sp>
    </p:spTree>
    <p:extLst>
      <p:ext uri="{BB962C8B-B14F-4D97-AF65-F5344CB8AC3E}">
        <p14:creationId xmlns:p14="http://schemas.microsoft.com/office/powerpoint/2010/main" val="933186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3FBC80-55C0-4FD7-876C-9E1BED0DA3F2}"/>
              </a:ext>
            </a:extLst>
          </p:cNvPr>
          <p:cNvSpPr>
            <a:spLocks noGrp="1"/>
          </p:cNvSpPr>
          <p:nvPr>
            <p:ph type="dt" sz="half" idx="10"/>
          </p:nvPr>
        </p:nvSpPr>
        <p:spPr/>
        <p:txBody>
          <a:bodyPr/>
          <a:lstStyle/>
          <a:p>
            <a:fld id="{A53D80CC-92D8-4672-A6B0-E589CA78F868}" type="datetimeFigureOut">
              <a:rPr lang="en-GB" smtClean="0"/>
              <a:t>09/07/2024</a:t>
            </a:fld>
            <a:endParaRPr lang="en-GB"/>
          </a:p>
        </p:txBody>
      </p:sp>
      <p:sp>
        <p:nvSpPr>
          <p:cNvPr id="3" name="Footer Placeholder 2">
            <a:extLst>
              <a:ext uri="{FF2B5EF4-FFF2-40B4-BE49-F238E27FC236}">
                <a16:creationId xmlns:a16="http://schemas.microsoft.com/office/drawing/2014/main" id="{2709F94B-D2BC-40ED-B12F-3FE618BB3F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74B909-0031-4895-9BFC-B6F35B7253D9}"/>
              </a:ext>
            </a:extLst>
          </p:cNvPr>
          <p:cNvSpPr>
            <a:spLocks noGrp="1"/>
          </p:cNvSpPr>
          <p:nvPr>
            <p:ph type="sldNum" sz="quarter" idx="12"/>
          </p:nvPr>
        </p:nvSpPr>
        <p:spPr>
          <a:xfrm>
            <a:off x="11941192" y="13081000"/>
            <a:ext cx="488916" cy="471924"/>
          </a:xfrm>
        </p:spPr>
        <p:txBody>
          <a:bodyPr/>
          <a:lstStyle/>
          <a:p>
            <a:fld id="{CC29A29F-BFA0-4614-8CA3-174D047DCC37}" type="slidenum">
              <a:rPr lang="en-GB" smtClean="0"/>
              <a:t>‹#›</a:t>
            </a:fld>
            <a:endParaRPr lang="en-GB"/>
          </a:p>
        </p:txBody>
      </p:sp>
    </p:spTree>
    <p:extLst>
      <p:ext uri="{BB962C8B-B14F-4D97-AF65-F5344CB8AC3E}">
        <p14:creationId xmlns:p14="http://schemas.microsoft.com/office/powerpoint/2010/main" val="1319816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1D7D-0CD3-4138-98E7-714AD50391B5}"/>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GB"/>
          </a:p>
        </p:txBody>
      </p:sp>
      <p:sp>
        <p:nvSpPr>
          <p:cNvPr id="3" name="Subtitle 2">
            <a:extLst>
              <a:ext uri="{FF2B5EF4-FFF2-40B4-BE49-F238E27FC236}">
                <a16:creationId xmlns:a16="http://schemas.microsoft.com/office/drawing/2014/main" id="{5787217D-D2E8-4457-960B-C1C64E7F59BE}"/>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BCE12A-0317-41C8-B5C6-3F9BA5373105}"/>
              </a:ext>
            </a:extLst>
          </p:cNvPr>
          <p:cNvSpPr>
            <a:spLocks noGrp="1"/>
          </p:cNvSpPr>
          <p:nvPr>
            <p:ph type="dt" sz="half" idx="10"/>
          </p:nvPr>
        </p:nvSpPr>
        <p:spPr/>
        <p:txBody>
          <a:bodyPr/>
          <a:lstStyle/>
          <a:p>
            <a:fld id="{A53D80CC-92D8-4672-A6B0-E589CA78F868}" type="datetimeFigureOut">
              <a:rPr lang="en-GB" smtClean="0"/>
              <a:t>09/07/2024</a:t>
            </a:fld>
            <a:endParaRPr lang="en-GB"/>
          </a:p>
        </p:txBody>
      </p:sp>
      <p:sp>
        <p:nvSpPr>
          <p:cNvPr id="5" name="Footer Placeholder 4">
            <a:extLst>
              <a:ext uri="{FF2B5EF4-FFF2-40B4-BE49-F238E27FC236}">
                <a16:creationId xmlns:a16="http://schemas.microsoft.com/office/drawing/2014/main" id="{66E757EB-3179-4824-B2EC-5493DEF000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C05798-F548-4623-A249-66337198DCB4}"/>
              </a:ext>
            </a:extLst>
          </p:cNvPr>
          <p:cNvSpPr>
            <a:spLocks noGrp="1"/>
          </p:cNvSpPr>
          <p:nvPr>
            <p:ph type="sldNum" sz="quarter" idx="12"/>
          </p:nvPr>
        </p:nvSpPr>
        <p:spPr>
          <a:xfrm>
            <a:off x="11941192" y="13081000"/>
            <a:ext cx="488916" cy="471924"/>
          </a:xfrm>
        </p:spPr>
        <p:txBody>
          <a:bodyPr/>
          <a:lstStyle/>
          <a:p>
            <a:fld id="{CC29A29F-BFA0-4614-8CA3-174D047DCC37}" type="slidenum">
              <a:rPr lang="en-GB" smtClean="0"/>
              <a:t>‹#›</a:t>
            </a:fld>
            <a:endParaRPr lang="en-GB"/>
          </a:p>
        </p:txBody>
      </p:sp>
    </p:spTree>
    <p:extLst>
      <p:ext uri="{BB962C8B-B14F-4D97-AF65-F5344CB8AC3E}">
        <p14:creationId xmlns:p14="http://schemas.microsoft.com/office/powerpoint/2010/main" val="349290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10000"/>
              </a:lnSpc>
              <a:spcBef>
                <a:spcPts val="1200"/>
              </a:spcBef>
              <a:spcAft>
                <a:spcPts val="1200"/>
              </a:spcAft>
              <a:defRPr/>
            </a:lvl1pPr>
            <a:lvl2pPr>
              <a:lnSpc>
                <a:spcPct val="110000"/>
              </a:lnSpc>
              <a:spcBef>
                <a:spcPts val="1200"/>
              </a:spcBef>
              <a:spcAft>
                <a:spcPts val="1200"/>
              </a:spcAft>
              <a:buSzPct val="105000"/>
              <a:defRPr/>
            </a:lvl2pPr>
            <a:lvl3pPr>
              <a:lnSpc>
                <a:spcPct val="110000"/>
              </a:lnSpc>
              <a:spcBef>
                <a:spcPts val="1200"/>
              </a:spcBef>
              <a:spcAft>
                <a:spcPts val="1200"/>
              </a:spcAft>
              <a:defRPr/>
            </a:lvl3pPr>
            <a:lvl4pPr>
              <a:lnSpc>
                <a:spcPct val="110000"/>
              </a:lnSpc>
              <a:spcBef>
                <a:spcPts val="1200"/>
              </a:spcBef>
              <a:spcAft>
                <a:spcPts val="1200"/>
              </a:spcAft>
              <a:defRPr/>
            </a:lvl4pPr>
            <a:lvl5pPr>
              <a:lnSpc>
                <a:spcPct val="110000"/>
              </a:lnSpc>
              <a:spcBef>
                <a:spcPts val="120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t">
            <a:normAutofit/>
          </a:bodyPr>
          <a:lstStyle>
            <a:lvl1pPr algn="l">
              <a:lnSpc>
                <a:spcPct val="110000"/>
              </a:lnSpc>
              <a:defRPr sz="6400" b="1"/>
            </a:lvl1pPr>
          </a:lstStyle>
          <a:p>
            <a:r>
              <a:rPr lang="en-US"/>
              <a:t>Click to edit Master title style</a:t>
            </a:r>
            <a:endParaRPr lang="en-GB" dirty="0"/>
          </a:p>
        </p:txBody>
      </p:sp>
      <p:sp>
        <p:nvSpPr>
          <p:cNvPr id="2" name="Slide Number Placeholder 1"/>
          <p:cNvSpPr>
            <a:spLocks noGrp="1"/>
          </p:cNvSpPr>
          <p:nvPr>
            <p:ph type="sldNum" sz="quarter" idx="10"/>
          </p:nvPr>
        </p:nvSpPr>
        <p:spPr>
          <a:xfrm>
            <a:off x="11941192" y="13081000"/>
            <a:ext cx="488916" cy="471924"/>
          </a:xfrm>
        </p:spPr>
        <p:txBody>
          <a:bodyPr/>
          <a:lstStyle/>
          <a:p>
            <a:fld id="{8CF6F5D8-D581-436D-A363-1AEF60E7063E}" type="slidenum">
              <a:rPr lang="en-GB" smtClean="0"/>
              <a:pPr/>
              <a:t>‹#›</a:t>
            </a:fld>
            <a:endParaRPr lang="en-GB" dirty="0"/>
          </a:p>
        </p:txBody>
      </p:sp>
    </p:spTree>
    <p:extLst>
      <p:ext uri="{BB962C8B-B14F-4D97-AF65-F5344CB8AC3E}">
        <p14:creationId xmlns:p14="http://schemas.microsoft.com/office/powerpoint/2010/main" val="3655871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3"/>
          </p:nvPr>
        </p:nvSpPr>
        <p:spPr>
          <a:xfrm>
            <a:off x="16154400" y="12985755"/>
            <a:ext cx="8229600"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GB" dirty="0"/>
              <a:t>© Wendy Hirsh  wh@wendyhirsh.com</a:t>
            </a:r>
          </a:p>
        </p:txBody>
      </p:sp>
    </p:spTree>
    <p:extLst>
      <p:ext uri="{BB962C8B-B14F-4D97-AF65-F5344CB8AC3E}">
        <p14:creationId xmlns:p14="http://schemas.microsoft.com/office/powerpoint/2010/main" val="94054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1_Section Divider">
    <p:bg>
      <p:bgPr>
        <a:solidFill>
          <a:srgbClr val="FFFFFF"/>
        </a:solidFill>
        <a:effectLst/>
      </p:bgPr>
    </p:bg>
    <p:spTree>
      <p:nvGrpSpPr>
        <p:cNvPr id="1" name=""/>
        <p:cNvGrpSpPr/>
        <p:nvPr/>
      </p:nvGrpSpPr>
      <p:grpSpPr>
        <a:xfrm>
          <a:off x="0" y="0"/>
          <a:ext cx="0" cy="0"/>
          <a:chOff x="0" y="0"/>
          <a:chExt cx="0" cy="0"/>
        </a:xfrm>
      </p:grpSpPr>
      <p:sp>
        <p:nvSpPr>
          <p:cNvPr id="25" name="Shape 25"/>
          <p:cNvSpPr>
            <a:spLocks noGrp="1"/>
          </p:cNvSpPr>
          <p:nvPr>
            <p:ph type="pic" idx="13"/>
          </p:nvPr>
        </p:nvSpPr>
        <p:spPr>
          <a:xfrm>
            <a:off x="-63500" y="-2206"/>
            <a:ext cx="24511000" cy="13720413"/>
          </a:xfrm>
          <a:prstGeom prst="rect">
            <a:avLst/>
          </a:prstGeom>
        </p:spPr>
        <p:txBody>
          <a:bodyPr lIns="91439" tIns="45719" rIns="91439" bIns="45719" anchor="t">
            <a:noAutofit/>
          </a:bodyPr>
          <a:lstStyle/>
          <a:p>
            <a:r>
              <a:rPr lang="en-US"/>
              <a:t>Click icon to add picture</a:t>
            </a:r>
            <a:endParaRPr/>
          </a:p>
        </p:txBody>
      </p:sp>
      <p:pic>
        <p:nvPicPr>
          <p:cNvPr id="26" name="powerpoint_basics_v2_Final Designcorner.png"/>
          <p:cNvPicPr>
            <a:picLocks noChangeAspect="1"/>
          </p:cNvPicPr>
          <p:nvPr/>
        </p:nvPicPr>
        <p:blipFill>
          <a:blip r:embed="rId2"/>
          <a:stretch>
            <a:fillRect/>
          </a:stretch>
        </p:blipFill>
        <p:spPr>
          <a:xfrm>
            <a:off x="-22190" y="8918737"/>
            <a:ext cx="5570903" cy="4805730"/>
          </a:xfrm>
          <a:prstGeom prst="rect">
            <a:avLst/>
          </a:prstGeom>
          <a:ln w="12700">
            <a:miter lim="400000"/>
          </a:ln>
        </p:spPr>
      </p:pic>
      <p:sp>
        <p:nvSpPr>
          <p:cNvPr id="27" name="Shape 27"/>
          <p:cNvSpPr>
            <a:spLocks noGrp="1"/>
          </p:cNvSpPr>
          <p:nvPr>
            <p:ph type="body" sz="quarter" idx="14"/>
          </p:nvPr>
        </p:nvSpPr>
        <p:spPr>
          <a:xfrm>
            <a:off x="6752986" y="6021198"/>
            <a:ext cx="11132028" cy="1927604"/>
          </a:xfrm>
          <a:prstGeom prst="rect">
            <a:avLst/>
          </a:prstGeom>
        </p:spPr>
        <p:txBody>
          <a:bodyPr wrap="none">
            <a:spAutoFit/>
          </a:bodyPr>
          <a:lstStyle/>
          <a:p>
            <a:pPr marL="0" lvl="0" indent="0">
              <a:spcBef>
                <a:spcPts val="0"/>
              </a:spcBef>
              <a:buSzTx/>
              <a:buNone/>
              <a:defRPr sz="12900">
                <a:solidFill>
                  <a:srgbClr val="F8BC00"/>
                </a:solidFill>
              </a:defRPr>
            </a:pPr>
            <a:r>
              <a:rPr lang="en-US"/>
              <a:t>Click to edit Master text styles</a:t>
            </a:r>
          </a:p>
        </p:txBody>
      </p:sp>
      <p:sp>
        <p:nvSpPr>
          <p:cNvPr id="28" name="Shape 28"/>
          <p:cNvSpPr>
            <a:spLocks noGrp="1"/>
          </p:cNvSpPr>
          <p:nvPr>
            <p:ph type="body" sz="quarter" idx="15"/>
          </p:nvPr>
        </p:nvSpPr>
        <p:spPr>
          <a:xfrm>
            <a:off x="8132427" y="8405047"/>
            <a:ext cx="8373146" cy="952972"/>
          </a:xfrm>
          <a:prstGeom prst="rect">
            <a:avLst/>
          </a:prstGeom>
        </p:spPr>
        <p:txBody>
          <a:bodyPr wrap="none">
            <a:spAutoFit/>
          </a:bodyPr>
          <a:lstStyle>
            <a:lvl1pPr marL="0" indent="0">
              <a:spcBef>
                <a:spcPts val="0"/>
              </a:spcBef>
              <a:buSzTx/>
              <a:buNone/>
              <a:defRPr sz="6000" b="1">
                <a:solidFill>
                  <a:srgbClr val="FFFFFF"/>
                </a:solidFill>
              </a:defRPr>
            </a:lvl1pPr>
          </a:lstStyle>
          <a:p>
            <a:pPr lvl="0"/>
            <a:r>
              <a:rPr lang="en-US"/>
              <a:t>Click to edit Master text styles</a:t>
            </a:r>
          </a:p>
        </p:txBody>
      </p:sp>
      <p:pic>
        <p:nvPicPr>
          <p:cNvPr id="29" name="IES_logo_landscape_white.pdf"/>
          <p:cNvPicPr>
            <a:picLocks noChangeAspect="1"/>
          </p:cNvPicPr>
          <p:nvPr/>
        </p:nvPicPr>
        <p:blipFill>
          <a:blip r:embed="rId3"/>
          <a:stretch>
            <a:fillRect/>
          </a:stretch>
        </p:blipFill>
        <p:spPr>
          <a:xfrm>
            <a:off x="20467240" y="382857"/>
            <a:ext cx="3678178" cy="1273558"/>
          </a:xfrm>
          <a:prstGeom prst="rect">
            <a:avLst/>
          </a:prstGeom>
          <a:ln w="12700">
            <a:miter lim="400000"/>
          </a:ln>
        </p:spPr>
      </p:pic>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3054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1_Sample Text Page">
    <p:bg>
      <p:bgPr>
        <a:solidFill>
          <a:srgbClr val="FFFFFF"/>
        </a:solidFill>
        <a:effectLst/>
      </p:bgPr>
    </p:bg>
    <p:spTree>
      <p:nvGrpSpPr>
        <p:cNvPr id="1" name=""/>
        <p:cNvGrpSpPr/>
        <p:nvPr/>
      </p:nvGrpSpPr>
      <p:grpSpPr>
        <a:xfrm>
          <a:off x="0" y="0"/>
          <a:ext cx="0" cy="0"/>
          <a:chOff x="0" y="0"/>
          <a:chExt cx="0" cy="0"/>
        </a:xfrm>
      </p:grpSpPr>
      <p:sp>
        <p:nvSpPr>
          <p:cNvPr id="37" name="Shape 37"/>
          <p:cNvSpPr>
            <a:spLocks noGrp="1"/>
          </p:cNvSpPr>
          <p:nvPr>
            <p:ph type="body" sz="quarter" idx="13"/>
          </p:nvPr>
        </p:nvSpPr>
        <p:spPr>
          <a:xfrm>
            <a:off x="-36354" y="2260583"/>
            <a:ext cx="24456709" cy="1693367"/>
          </a:xfrm>
          <a:prstGeom prst="rect">
            <a:avLst/>
          </a:prstGeom>
        </p:spPr>
        <p:txBody>
          <a:bodyPr>
            <a:spAutoFit/>
          </a:bodyPr>
          <a:lstStyle>
            <a:lvl1pPr marL="0" indent="0">
              <a:spcBef>
                <a:spcPts val="0"/>
              </a:spcBef>
              <a:buSzTx/>
              <a:buNone/>
              <a:defRPr sz="11200">
                <a:solidFill>
                  <a:srgbClr val="EFA731"/>
                </a:solidFill>
              </a:defRPr>
            </a:lvl1pPr>
          </a:lstStyle>
          <a:p>
            <a:pPr lvl="0"/>
            <a:r>
              <a:rPr lang="en-US"/>
              <a:t>Click to edit Master text styles</a:t>
            </a:r>
          </a:p>
        </p:txBody>
      </p:sp>
      <p:sp>
        <p:nvSpPr>
          <p:cNvPr id="38" name="Shape 38"/>
          <p:cNvSpPr>
            <a:spLocks noGrp="1"/>
          </p:cNvSpPr>
          <p:nvPr>
            <p:ph type="body" sz="quarter" idx="14"/>
          </p:nvPr>
        </p:nvSpPr>
        <p:spPr>
          <a:xfrm>
            <a:off x="8349666" y="4224539"/>
            <a:ext cx="8574462" cy="1118255"/>
          </a:xfrm>
          <a:prstGeom prst="rect">
            <a:avLst/>
          </a:prstGeom>
        </p:spPr>
        <p:txBody>
          <a:bodyPr wrap="none">
            <a:spAutoFit/>
          </a:bodyPr>
          <a:lstStyle>
            <a:lvl1pPr marL="0" indent="0">
              <a:spcBef>
                <a:spcPts val="0"/>
              </a:spcBef>
              <a:buSzTx/>
              <a:buNone/>
              <a:defRPr sz="6600" b="1">
                <a:solidFill>
                  <a:srgbClr val="378FC2"/>
                </a:solidFill>
              </a:defRPr>
            </a:lvl1pPr>
          </a:lstStyle>
          <a:p>
            <a:pPr lvl="0"/>
            <a:r>
              <a:rPr lang="en-US"/>
              <a:t>Click to edit Master text styles</a:t>
            </a:r>
          </a:p>
        </p:txBody>
      </p:sp>
      <p:sp>
        <p:nvSpPr>
          <p:cNvPr id="39" name="Shape 39"/>
          <p:cNvSpPr>
            <a:spLocks noGrp="1"/>
          </p:cNvSpPr>
          <p:nvPr>
            <p:ph type="body" sz="half" idx="15"/>
          </p:nvPr>
        </p:nvSpPr>
        <p:spPr>
          <a:xfrm>
            <a:off x="4443826" y="5382313"/>
            <a:ext cx="16386142" cy="6258123"/>
          </a:xfrm>
          <a:prstGeom prst="rect">
            <a:avLst/>
          </a:prstGeom>
        </p:spPr>
        <p:txBody>
          <a:bodyPr>
            <a:spAutoFit/>
          </a:bodyPr>
          <a:lstStyle>
            <a:lvl1pPr marL="0" indent="0">
              <a:spcBef>
                <a:spcPts val="5900"/>
              </a:spcBef>
              <a:buSzTx/>
              <a:buNone/>
              <a:defRPr>
                <a:solidFill>
                  <a:srgbClr val="378FC2"/>
                </a:solidFill>
              </a:defRPr>
            </a:lvl1pPr>
          </a:lstStyle>
          <a:p>
            <a:pPr lvl="0"/>
            <a:r>
              <a:rPr lang="en-US"/>
              <a:t>Click to edit Master text styles</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FE2EEE3B-E3FC-DC44-89A0-E67220C0A5B9}"/>
              </a:ext>
            </a:extLst>
          </p:cNvPr>
          <p:cNvPicPr>
            <a:picLocks noChangeAspect="1"/>
          </p:cNvPicPr>
          <p:nvPr userDrawn="1"/>
        </p:nvPicPr>
        <p:blipFill>
          <a:blip r:embed="rId2"/>
          <a:stretch>
            <a:fillRect/>
          </a:stretch>
        </p:blipFill>
        <p:spPr>
          <a:xfrm>
            <a:off x="-22190" y="8918737"/>
            <a:ext cx="5570903" cy="4805730"/>
          </a:xfrm>
          <a:prstGeom prst="rect">
            <a:avLst/>
          </a:prstGeom>
          <a:ln w="12700">
            <a:miter lim="400000"/>
          </a:ln>
        </p:spPr>
      </p:pic>
    </p:spTree>
    <p:extLst>
      <p:ext uri="{BB962C8B-B14F-4D97-AF65-F5344CB8AC3E}">
        <p14:creationId xmlns:p14="http://schemas.microsoft.com/office/powerpoint/2010/main" val="21328961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1_Pull Qoute">
    <p:bg>
      <p:bgPr>
        <a:solidFill>
          <a:srgbClr val="FFFFFF"/>
        </a:solidFill>
        <a:effectLst/>
      </p:bgPr>
    </p:bg>
    <p:spTree>
      <p:nvGrpSpPr>
        <p:cNvPr id="1" name=""/>
        <p:cNvGrpSpPr/>
        <p:nvPr/>
      </p:nvGrpSpPr>
      <p:grpSpPr>
        <a:xfrm>
          <a:off x="0" y="0"/>
          <a:ext cx="0" cy="0"/>
          <a:chOff x="0" y="0"/>
          <a:chExt cx="0" cy="0"/>
        </a:xfrm>
      </p:grpSpPr>
      <p:sp>
        <p:nvSpPr>
          <p:cNvPr id="47" name="Shape 47"/>
          <p:cNvSpPr>
            <a:spLocks noGrp="1"/>
          </p:cNvSpPr>
          <p:nvPr>
            <p:ph type="body" sz="half" idx="13"/>
          </p:nvPr>
        </p:nvSpPr>
        <p:spPr>
          <a:xfrm>
            <a:off x="4443826" y="3113385"/>
            <a:ext cx="16386142" cy="7489230"/>
          </a:xfrm>
          <a:prstGeom prst="rect">
            <a:avLst/>
          </a:prstGeom>
        </p:spPr>
        <p:txBody>
          <a:bodyPr>
            <a:spAutoFit/>
          </a:bodyPr>
          <a:lstStyle>
            <a:lvl1pPr marL="0" indent="0">
              <a:spcBef>
                <a:spcPts val="0"/>
              </a:spcBef>
              <a:buSzTx/>
              <a:buNone/>
              <a:defRPr sz="8000">
                <a:solidFill>
                  <a:srgbClr val="378FC2"/>
                </a:solidFill>
              </a:defRPr>
            </a:lvl1pPr>
          </a:lstStyle>
          <a:p>
            <a:pPr lvl="0"/>
            <a:r>
              <a:rPr lang="en-US"/>
              <a:t>Click to edit Master text styles</a:t>
            </a: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pic>
        <p:nvPicPr>
          <p:cNvPr id="4" name="powerpoint_basics_v2_Final Designcorner.png">
            <a:extLst>
              <a:ext uri="{FF2B5EF4-FFF2-40B4-BE49-F238E27FC236}">
                <a16:creationId xmlns:a16="http://schemas.microsoft.com/office/drawing/2014/main" id="{76647DCF-ADE8-7040-86EC-D584691A8DDB}"/>
              </a:ext>
            </a:extLst>
          </p:cNvPr>
          <p:cNvPicPr>
            <a:picLocks noChangeAspect="1"/>
          </p:cNvPicPr>
          <p:nvPr userDrawn="1"/>
        </p:nvPicPr>
        <p:blipFill>
          <a:blip r:embed="rId2"/>
          <a:stretch>
            <a:fillRect/>
          </a:stretch>
        </p:blipFill>
        <p:spPr>
          <a:xfrm>
            <a:off x="-22190" y="8918737"/>
            <a:ext cx="5570903" cy="4805730"/>
          </a:xfrm>
          <a:prstGeom prst="rect">
            <a:avLst/>
          </a:prstGeom>
          <a:ln w="12700">
            <a:miter lim="400000"/>
          </a:ln>
        </p:spPr>
      </p:pic>
    </p:spTree>
    <p:extLst>
      <p:ext uri="{BB962C8B-B14F-4D97-AF65-F5344CB8AC3E}">
        <p14:creationId xmlns:p14="http://schemas.microsoft.com/office/powerpoint/2010/main" val="37788602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PIe Chart Sample">
    <p:bg>
      <p:bgPr>
        <a:solidFill>
          <a:srgbClr val="FFFFFF"/>
        </a:solidFill>
        <a:effectLst/>
      </p:bgPr>
    </p:bg>
    <p:spTree>
      <p:nvGrpSpPr>
        <p:cNvPr id="1" name=""/>
        <p:cNvGrpSpPr/>
        <p:nvPr/>
      </p:nvGrpSpPr>
      <p:grpSpPr>
        <a:xfrm>
          <a:off x="0" y="0"/>
          <a:ext cx="0" cy="0"/>
          <a:chOff x="0" y="0"/>
          <a:chExt cx="0" cy="0"/>
        </a:xfrm>
      </p:grpSpPr>
      <p:sp>
        <p:nvSpPr>
          <p:cNvPr id="55" name="Shape 55"/>
          <p:cNvSpPr>
            <a:spLocks noGrp="1"/>
          </p:cNvSpPr>
          <p:nvPr>
            <p:ph type="body" sz="quarter" idx="13"/>
          </p:nvPr>
        </p:nvSpPr>
        <p:spPr>
          <a:xfrm>
            <a:off x="2119744" y="4272904"/>
            <a:ext cx="9095217" cy="6540252"/>
          </a:xfrm>
          <a:prstGeom prst="rect">
            <a:avLst/>
          </a:prstGeom>
        </p:spPr>
        <p:txBody>
          <a:bodyPr>
            <a:spAutoFit/>
          </a:bodyPr>
          <a:lstStyle>
            <a:lvl1pPr>
              <a:defRPr>
                <a:solidFill>
                  <a:srgbClr val="378FC2"/>
                </a:solidFill>
              </a:defRPr>
            </a:lvl1pPr>
          </a:lstStyle>
          <a:p>
            <a:pPr lvl="0" algn="l">
              <a:spcBef>
                <a:spcPts val="5900"/>
              </a:spcBef>
            </a:pPr>
            <a:r>
              <a:rPr lang="en-US"/>
              <a:t>Click to edit Master text styles</a:t>
            </a:r>
          </a:p>
          <a:p>
            <a:pPr lvl="1" algn="l">
              <a:spcBef>
                <a:spcPts val="5900"/>
              </a:spcBef>
            </a:pPr>
            <a:r>
              <a:rPr lang="en-US"/>
              <a:t>Second level</a:t>
            </a:r>
          </a:p>
          <a:p>
            <a:pPr lvl="2" algn="l">
              <a:spcBef>
                <a:spcPts val="5900"/>
              </a:spcBef>
            </a:pPr>
            <a:r>
              <a:rPr lang="en-US"/>
              <a:t>Third level</a:t>
            </a:r>
          </a:p>
        </p:txBody>
      </p:sp>
      <p:graphicFrame>
        <p:nvGraphicFramePr>
          <p:cNvPr id="56" name="Chart 56"/>
          <p:cNvGraphicFramePr/>
          <p:nvPr/>
        </p:nvGraphicFramePr>
        <p:xfrm>
          <a:off x="3505199" y="2743200"/>
          <a:ext cx="8229601" cy="8229600"/>
        </p:xfrm>
        <a:graphic>
          <a:graphicData uri="http://schemas.openxmlformats.org/drawingml/2006/chart">
            <c:chart xmlns:c="http://schemas.openxmlformats.org/drawingml/2006/chart" xmlns:r="http://schemas.openxmlformats.org/officeDocument/2006/relationships" r:id="rId2"/>
          </a:graphicData>
        </a:graphic>
      </p:graphicFrame>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74955D49-63DC-AB49-9057-018E8BD5F7FE}"/>
              </a:ext>
            </a:extLst>
          </p:cNvPr>
          <p:cNvPicPr>
            <a:picLocks noChangeAspect="1"/>
          </p:cNvPicPr>
          <p:nvPr userDrawn="1"/>
        </p:nvPicPr>
        <p:blipFill>
          <a:blip r:embed="rId3"/>
          <a:stretch>
            <a:fillRect/>
          </a:stretch>
        </p:blipFill>
        <p:spPr>
          <a:xfrm>
            <a:off x="-22190" y="8918737"/>
            <a:ext cx="5570903" cy="4805730"/>
          </a:xfrm>
          <a:prstGeom prst="rect">
            <a:avLst/>
          </a:prstGeom>
          <a:ln w="12700">
            <a:miter lim="400000"/>
          </a:ln>
        </p:spPr>
      </p:pic>
      <p:sp>
        <p:nvSpPr>
          <p:cNvPr id="2" name="Title 1">
            <a:extLst>
              <a:ext uri="{FF2B5EF4-FFF2-40B4-BE49-F238E27FC236}">
                <a16:creationId xmlns:a16="http://schemas.microsoft.com/office/drawing/2014/main" id="{50EC3F9F-771A-4047-8FBD-FE558D6A6878}"/>
              </a:ext>
            </a:extLst>
          </p:cNvPr>
          <p:cNvSpPr>
            <a:spLocks noGrp="1"/>
          </p:cNvSpPr>
          <p:nvPr>
            <p:ph type="title"/>
          </p:nvPr>
        </p:nvSpPr>
        <p:spPr>
          <a:xfrm>
            <a:off x="2119744" y="2978727"/>
            <a:ext cx="9554682" cy="695795"/>
          </a:xfrm>
        </p:spPr>
        <p:txBody>
          <a:bodyPr>
            <a:noAutofit/>
          </a:bodyPr>
          <a:lstStyle>
            <a:lvl1pPr algn="l">
              <a:defRPr sz="4800" b="1"/>
            </a:lvl1pPr>
          </a:lstStyle>
          <a:p>
            <a:r>
              <a:rPr lang="en-US"/>
              <a:t>Click to edit Master title style</a:t>
            </a:r>
            <a:endParaRPr lang="en-GB" dirty="0"/>
          </a:p>
        </p:txBody>
      </p:sp>
    </p:spTree>
    <p:extLst>
      <p:ext uri="{BB962C8B-B14F-4D97-AF65-F5344CB8AC3E}">
        <p14:creationId xmlns:p14="http://schemas.microsoft.com/office/powerpoint/2010/main" val="21817165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PIe Chart Sample">
    <p:bg>
      <p:bgPr>
        <a:solidFill>
          <a:srgbClr val="FFFFFF"/>
        </a:solidFill>
        <a:effectLst/>
      </p:bgPr>
    </p:bg>
    <p:spTree>
      <p:nvGrpSpPr>
        <p:cNvPr id="1" name=""/>
        <p:cNvGrpSpPr/>
        <p:nvPr/>
      </p:nvGrpSpPr>
      <p:grpSpPr>
        <a:xfrm>
          <a:off x="0" y="0"/>
          <a:ext cx="0" cy="0"/>
          <a:chOff x="0" y="0"/>
          <a:chExt cx="0" cy="0"/>
        </a:xfrm>
      </p:grpSpPr>
      <p:sp>
        <p:nvSpPr>
          <p:cNvPr id="55" name="Shape 55"/>
          <p:cNvSpPr>
            <a:spLocks noGrp="1"/>
          </p:cNvSpPr>
          <p:nvPr>
            <p:ph type="body" sz="quarter" idx="13" hasCustomPrompt="1"/>
          </p:nvPr>
        </p:nvSpPr>
        <p:spPr>
          <a:xfrm>
            <a:off x="3505200" y="4078941"/>
            <a:ext cx="18730236" cy="6540252"/>
          </a:xfrm>
          <a:prstGeom prst="rect">
            <a:avLst/>
          </a:prstGeom>
        </p:spPr>
        <p:txBody>
          <a:bodyPr wrap="square" numCol="2">
            <a:spAutoFit/>
          </a:bodyPr>
          <a:lstStyle>
            <a:lvl1pPr marL="488461" marR="0" indent="-488461" algn="l" defTabSz="825500" eaLnBrk="1" fontAlgn="auto" latinLnBrk="0" hangingPunct="1">
              <a:lnSpc>
                <a:spcPct val="100000"/>
              </a:lnSpc>
              <a:spcBef>
                <a:spcPts val="5900"/>
              </a:spcBef>
              <a:spcAft>
                <a:spcPts val="0"/>
              </a:spcAft>
              <a:buClrTx/>
              <a:buSzPct val="75000"/>
              <a:buFontTx/>
              <a:buChar char="•"/>
              <a:tabLst/>
              <a:defRPr>
                <a:solidFill>
                  <a:srgbClr val="378FC2"/>
                </a:solidFill>
              </a:defRPr>
            </a:lvl1pPr>
          </a:lstStyle>
          <a:p>
            <a:pPr algn="l">
              <a:spcBef>
                <a:spcPts val="5900"/>
              </a:spcBef>
            </a:pPr>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r>
              <a:rPr dirty="0" err="1"/>
              <a:t>sed</a:t>
            </a:r>
            <a:r>
              <a:rPr dirty="0"/>
              <a:t>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a:t>
            </a:r>
            <a:r>
              <a:rPr dirty="0" err="1"/>
              <a:t>Neque</a:t>
            </a:r>
            <a:r>
              <a:rPr dirty="0"/>
              <a:t> vitae tempus </a:t>
            </a:r>
            <a:r>
              <a:rPr dirty="0" err="1"/>
              <a:t>quam</a:t>
            </a:r>
            <a:r>
              <a:rPr dirty="0"/>
              <a:t> </a:t>
            </a:r>
            <a:r>
              <a:rPr dirty="0" err="1"/>
              <a:t>pellentesque</a:t>
            </a:r>
            <a:r>
              <a:rPr dirty="0"/>
              <a:t> </a:t>
            </a:r>
            <a:r>
              <a:rPr dirty="0" err="1"/>
              <a:t>nec</a:t>
            </a:r>
            <a:r>
              <a:rPr dirty="0"/>
              <a:t> </a:t>
            </a:r>
            <a:r>
              <a:rPr dirty="0" err="1"/>
              <a:t>nam</a:t>
            </a:r>
            <a:r>
              <a:rPr dirty="0"/>
              <a:t> </a:t>
            </a:r>
            <a:r>
              <a:rPr dirty="0" err="1"/>
              <a:t>aliquam</a:t>
            </a:r>
            <a:r>
              <a:rPr dirty="0"/>
              <a:t> </a:t>
            </a:r>
            <a:r>
              <a:rPr dirty="0" err="1"/>
              <a:t>sem</a:t>
            </a:r>
            <a:r>
              <a:rPr dirty="0"/>
              <a:t> et.</a:t>
            </a:r>
          </a:p>
          <a:p>
            <a:pPr algn="l">
              <a:spcBef>
                <a:spcPts val="5900"/>
              </a:spcBef>
            </a:pPr>
            <a:r>
              <a:rPr dirty="0"/>
              <a:t>Bullet sample number 02</a:t>
            </a:r>
            <a:br>
              <a:rPr lang="en-GB" dirty="0"/>
            </a:br>
            <a:endParaRPr dirty="0"/>
          </a:p>
          <a:p>
            <a:pPr algn="l">
              <a:spcBef>
                <a:spcPts val="5900"/>
              </a:spcBef>
            </a:pPr>
            <a:r>
              <a:rPr dirty="0"/>
              <a:t>Bullet sample 03</a:t>
            </a:r>
            <a:endParaRPr lang="en-GB" dirty="0"/>
          </a:p>
          <a:p>
            <a:pPr marL="488461" marR="0" lvl="0" indent="-488461" algn="l" defTabSz="825500" eaLnBrk="1" fontAlgn="auto" latinLnBrk="0" hangingPunct="1">
              <a:lnSpc>
                <a:spcPct val="100000"/>
              </a:lnSpc>
              <a:spcBef>
                <a:spcPts val="5900"/>
              </a:spcBef>
              <a:spcAft>
                <a:spcPts val="0"/>
              </a:spcAft>
              <a:buClrTx/>
              <a:buSzPct val="75000"/>
              <a:buFontTx/>
              <a:buChar char="•"/>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r>
              <a:rPr lang="en-GB" dirty="0" err="1"/>
              <a:t>Neque</a:t>
            </a:r>
            <a:r>
              <a:rPr lang="en-GB" dirty="0"/>
              <a:t> vitae tempus </a:t>
            </a:r>
            <a:r>
              <a:rPr lang="en-GB" dirty="0" err="1"/>
              <a:t>quam</a:t>
            </a:r>
            <a:r>
              <a:rPr lang="en-GB" dirty="0"/>
              <a:t> </a:t>
            </a:r>
            <a:r>
              <a:rPr lang="en-GB" dirty="0" err="1"/>
              <a:t>pellentesque</a:t>
            </a:r>
            <a:r>
              <a:rPr lang="en-GB" dirty="0"/>
              <a:t> </a:t>
            </a:r>
            <a:r>
              <a:rPr lang="en-GB" dirty="0" err="1"/>
              <a:t>nec</a:t>
            </a:r>
            <a:r>
              <a:rPr lang="en-GB" dirty="0"/>
              <a:t> </a:t>
            </a:r>
            <a:r>
              <a:rPr lang="en-GB" dirty="0" err="1"/>
              <a:t>nam</a:t>
            </a:r>
            <a:r>
              <a:rPr lang="en-GB" dirty="0"/>
              <a:t> </a:t>
            </a:r>
            <a:r>
              <a:rPr lang="en-GB" dirty="0" err="1"/>
              <a:t>aliquam</a:t>
            </a:r>
            <a:r>
              <a:rPr lang="en-GB" dirty="0"/>
              <a:t> </a:t>
            </a:r>
            <a:r>
              <a:rPr lang="en-GB" dirty="0" err="1"/>
              <a:t>sem</a:t>
            </a:r>
            <a:r>
              <a:rPr lang="en-GB" dirty="0"/>
              <a:t> et.</a:t>
            </a:r>
          </a:p>
          <a:p>
            <a:pPr algn="l">
              <a:spcBef>
                <a:spcPts val="5900"/>
              </a:spcBef>
            </a:pPr>
            <a:endParaRPr dirty="0"/>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74955D49-63DC-AB49-9057-018E8BD5F7FE}"/>
              </a:ext>
            </a:extLst>
          </p:cNvPr>
          <p:cNvPicPr>
            <a:picLocks noChangeAspect="1"/>
          </p:cNvPicPr>
          <p:nvPr userDrawn="1"/>
        </p:nvPicPr>
        <p:blipFill>
          <a:blip r:embed="rId2"/>
          <a:stretch>
            <a:fillRect/>
          </a:stretch>
        </p:blipFill>
        <p:spPr>
          <a:xfrm>
            <a:off x="-22190" y="8918737"/>
            <a:ext cx="5570903" cy="4805730"/>
          </a:xfrm>
          <a:prstGeom prst="rect">
            <a:avLst/>
          </a:prstGeom>
          <a:ln w="12700">
            <a:miter lim="400000"/>
          </a:ln>
        </p:spPr>
      </p:pic>
      <p:sp>
        <p:nvSpPr>
          <p:cNvPr id="2" name="Title 1">
            <a:extLst>
              <a:ext uri="{FF2B5EF4-FFF2-40B4-BE49-F238E27FC236}">
                <a16:creationId xmlns:a16="http://schemas.microsoft.com/office/drawing/2014/main" id="{50EC3F9F-771A-4047-8FBD-FE558D6A6878}"/>
              </a:ext>
            </a:extLst>
          </p:cNvPr>
          <p:cNvSpPr>
            <a:spLocks noGrp="1"/>
          </p:cNvSpPr>
          <p:nvPr>
            <p:ph type="title"/>
          </p:nvPr>
        </p:nvSpPr>
        <p:spPr>
          <a:xfrm>
            <a:off x="3505200" y="2743200"/>
            <a:ext cx="19189700" cy="695795"/>
          </a:xfrm>
        </p:spPr>
        <p:txBody>
          <a:bodyPr>
            <a:noAutofit/>
          </a:bodyPr>
          <a:lstStyle>
            <a:lvl1pPr algn="l">
              <a:defRPr sz="4800" b="1"/>
            </a:lvl1pPr>
          </a:lstStyle>
          <a:p>
            <a:r>
              <a:rPr lang="en-US"/>
              <a:t>Click to edit Master title style</a:t>
            </a:r>
            <a:endParaRPr lang="en-GB" dirty="0"/>
          </a:p>
        </p:txBody>
      </p:sp>
    </p:spTree>
    <p:extLst>
      <p:ext uri="{BB962C8B-B14F-4D97-AF65-F5344CB8AC3E}">
        <p14:creationId xmlns:p14="http://schemas.microsoft.com/office/powerpoint/2010/main" val="32792417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Ie Chart Sample">
    <p:bg>
      <p:bgPr>
        <a:solidFill>
          <a:srgbClr val="FFFFFF"/>
        </a:solidFill>
        <a:effectLst/>
      </p:bgPr>
    </p:bg>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74955D49-63DC-AB49-9057-018E8BD5F7FE}"/>
              </a:ext>
            </a:extLst>
          </p:cNvPr>
          <p:cNvPicPr>
            <a:picLocks noChangeAspect="1"/>
          </p:cNvPicPr>
          <p:nvPr userDrawn="1"/>
        </p:nvPicPr>
        <p:blipFill>
          <a:blip r:embed="rId2"/>
          <a:stretch>
            <a:fillRect/>
          </a:stretch>
        </p:blipFill>
        <p:spPr>
          <a:xfrm>
            <a:off x="-22190" y="8918737"/>
            <a:ext cx="5570903" cy="4805730"/>
          </a:xfrm>
          <a:prstGeom prst="rect">
            <a:avLst/>
          </a:prstGeom>
          <a:ln w="12700">
            <a:miter lim="400000"/>
          </a:ln>
        </p:spPr>
      </p:pic>
      <p:sp>
        <p:nvSpPr>
          <p:cNvPr id="2" name="Title 1">
            <a:extLst>
              <a:ext uri="{FF2B5EF4-FFF2-40B4-BE49-F238E27FC236}">
                <a16:creationId xmlns:a16="http://schemas.microsoft.com/office/drawing/2014/main" id="{50EC3F9F-771A-4047-8FBD-FE558D6A6878}"/>
              </a:ext>
            </a:extLst>
          </p:cNvPr>
          <p:cNvSpPr>
            <a:spLocks noGrp="1"/>
          </p:cNvSpPr>
          <p:nvPr>
            <p:ph type="title" hasCustomPrompt="1"/>
          </p:nvPr>
        </p:nvSpPr>
        <p:spPr>
          <a:xfrm>
            <a:off x="3505200" y="2743200"/>
            <a:ext cx="19189700" cy="695795"/>
          </a:xfrm>
        </p:spPr>
        <p:txBody>
          <a:bodyPr>
            <a:noAutofit/>
          </a:bodyPr>
          <a:lstStyle>
            <a:lvl1pPr algn="l">
              <a:defRPr sz="4800" b="1"/>
            </a:lvl1pPr>
          </a:lstStyle>
          <a:p>
            <a:r>
              <a:rPr lang="en-US" dirty="0"/>
              <a:t>Smart Art Sample</a:t>
            </a:r>
            <a:endParaRPr lang="en-GB" dirty="0"/>
          </a:p>
        </p:txBody>
      </p:sp>
    </p:spTree>
    <p:extLst>
      <p:ext uri="{BB962C8B-B14F-4D97-AF65-F5344CB8AC3E}">
        <p14:creationId xmlns:p14="http://schemas.microsoft.com/office/powerpoint/2010/main" val="276709449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Ie Chart Sample">
    <p:bg>
      <p:bgPr>
        <a:solidFill>
          <a:srgbClr val="FFFFFF"/>
        </a:solidFill>
        <a:effectLst/>
      </p:bgPr>
    </p:bg>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74955D49-63DC-AB49-9057-018E8BD5F7FE}"/>
              </a:ext>
            </a:extLst>
          </p:cNvPr>
          <p:cNvPicPr>
            <a:picLocks noChangeAspect="1"/>
          </p:cNvPicPr>
          <p:nvPr userDrawn="1"/>
        </p:nvPicPr>
        <p:blipFill>
          <a:blip r:embed="rId2"/>
          <a:stretch>
            <a:fillRect/>
          </a:stretch>
        </p:blipFill>
        <p:spPr>
          <a:xfrm>
            <a:off x="-22190" y="10866783"/>
            <a:ext cx="3312687" cy="2857684"/>
          </a:xfrm>
          <a:prstGeom prst="rect">
            <a:avLst/>
          </a:prstGeom>
          <a:ln w="12700">
            <a:miter lim="400000"/>
          </a:ln>
        </p:spPr>
      </p:pic>
    </p:spTree>
    <p:extLst>
      <p:ext uri="{BB962C8B-B14F-4D97-AF65-F5344CB8AC3E}">
        <p14:creationId xmlns:p14="http://schemas.microsoft.com/office/powerpoint/2010/main" val="151030173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9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12395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t">
            <a:normAutofit/>
          </a:bodyPr>
          <a:lstStyle>
            <a:lvl1pPr algn="l">
              <a:defRPr sz="6400" b="1"/>
            </a:lvl1pPr>
          </a:lstStyle>
          <a:p>
            <a:r>
              <a:rPr lang="en-US"/>
              <a:t>Click to edit Master title style</a:t>
            </a:r>
            <a:endParaRPr lang="en-GB" dirty="0"/>
          </a:p>
        </p:txBody>
      </p:sp>
      <p:sp>
        <p:nvSpPr>
          <p:cNvPr id="2" name="Slide Number Placeholder 1"/>
          <p:cNvSpPr>
            <a:spLocks noGrp="1"/>
          </p:cNvSpPr>
          <p:nvPr>
            <p:ph type="sldNum" sz="quarter" idx="10"/>
          </p:nvPr>
        </p:nvSpPr>
        <p:spPr>
          <a:xfrm>
            <a:off x="11941192" y="13081000"/>
            <a:ext cx="488916" cy="471924"/>
          </a:xfrm>
        </p:spPr>
        <p:txBody>
          <a:bodyPr/>
          <a:lstStyle/>
          <a:p>
            <a:fld id="{8CF6F5D8-D581-436D-A363-1AEF60E7063E}" type="slidenum">
              <a:rPr lang="en-GB" smtClean="0"/>
              <a:pPr/>
              <a:t>‹#›</a:t>
            </a:fld>
            <a:endParaRPr lang="en-GB" dirty="0"/>
          </a:p>
        </p:txBody>
      </p:sp>
    </p:spTree>
    <p:extLst>
      <p:ext uri="{BB962C8B-B14F-4D97-AF65-F5344CB8AC3E}">
        <p14:creationId xmlns:p14="http://schemas.microsoft.com/office/powerpoint/2010/main" val="333252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pic>
        <p:nvPicPr>
          <p:cNvPr id="2" name="IES_logo_landscape.pdf"/>
          <p:cNvPicPr>
            <a:picLocks noChangeAspect="1"/>
          </p:cNvPicPr>
          <p:nvPr/>
        </p:nvPicPr>
        <p:blipFill>
          <a:blip r:embed="rId17"/>
          <a:stretch>
            <a:fillRect/>
          </a:stretch>
        </p:blipFill>
        <p:spPr>
          <a:xfrm>
            <a:off x="20471409" y="387350"/>
            <a:ext cx="3652227" cy="1264573"/>
          </a:xfrm>
          <a:prstGeom prst="rect">
            <a:avLst/>
          </a:prstGeom>
          <a:ln w="12700">
            <a:miter lim="400000"/>
          </a:ln>
        </p:spPr>
      </p:pic>
      <p:sp>
        <p:nvSpPr>
          <p:cNvPr id="3" name="Shape 3"/>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4" name="Shape 4"/>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5"/>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spcBef>
                <a:spcPts val="0"/>
              </a:spcBef>
              <a:defRPr sz="2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60" r:id="rId6"/>
    <p:sldLayoutId id="2147483661" r:id="rId7"/>
    <p:sldLayoutId id="2147483659" r:id="rId8"/>
    <p:sldLayoutId id="2147483662" r:id="rId9"/>
    <p:sldLayoutId id="2147483663" r:id="rId10"/>
    <p:sldLayoutId id="2147483664" r:id="rId11"/>
    <p:sldLayoutId id="2147483665" r:id="rId12"/>
    <p:sldLayoutId id="2147483666" r:id="rId13"/>
    <p:sldLayoutId id="2147483667" r:id="rId14"/>
  </p:sldLayoutIdLst>
  <p:transition spd="med"/>
  <p:txStyles>
    <p:titleStyle>
      <a:lvl1pPr marL="0" marR="0" indent="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378FC2"/>
          </a:solidFill>
          <a:uFillTx/>
          <a:latin typeface="+mn-lt"/>
          <a:ea typeface="+mn-ea"/>
          <a:cs typeface="+mn-cs"/>
          <a:sym typeface="Arial"/>
        </a:defRPr>
      </a:lvl1pPr>
      <a:lvl2pPr marL="0" marR="0" indent="22860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Arial"/>
        </a:defRPr>
      </a:lvl2pPr>
      <a:lvl3pPr marL="0" marR="0" indent="45720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Arial"/>
        </a:defRPr>
      </a:lvl3pPr>
      <a:lvl4pPr marL="0" marR="0" indent="68580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Arial"/>
        </a:defRPr>
      </a:lvl4pPr>
      <a:lvl5pPr marL="0" marR="0" indent="91440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Arial"/>
        </a:defRPr>
      </a:lvl5pPr>
      <a:lvl6pPr marL="0" marR="0" indent="114300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Arial"/>
        </a:defRPr>
      </a:lvl6pPr>
      <a:lvl7pPr marL="0" marR="0" indent="137160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Arial"/>
        </a:defRPr>
      </a:lvl7pPr>
      <a:lvl8pPr marL="0" marR="0" indent="160020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Arial"/>
        </a:defRPr>
      </a:lvl8pPr>
      <a:lvl9pPr marL="0" marR="0" indent="1828800" algn="ctr" defTabSz="82550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Arial"/>
        </a:defRPr>
      </a:lvl9pPr>
    </p:titleStyle>
    <p:bodyStyle>
      <a:lvl1pPr marL="488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378FC2"/>
          </a:solidFill>
          <a:uFillTx/>
          <a:latin typeface="+mn-lt"/>
          <a:ea typeface="+mn-ea"/>
          <a:cs typeface="+mn-cs"/>
          <a:sym typeface="Arial"/>
        </a:defRPr>
      </a:lvl1pPr>
      <a:lvl2pPr marL="1123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378FC2"/>
          </a:solidFill>
          <a:uFillTx/>
          <a:latin typeface="+mn-lt"/>
          <a:ea typeface="+mn-ea"/>
          <a:cs typeface="+mn-cs"/>
          <a:sym typeface="Arial"/>
        </a:defRPr>
      </a:lvl2pPr>
      <a:lvl3pPr marL="1758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378FC2"/>
          </a:solidFill>
          <a:uFillTx/>
          <a:latin typeface="+mn-lt"/>
          <a:ea typeface="+mn-ea"/>
          <a:cs typeface="+mn-cs"/>
          <a:sym typeface="Arial"/>
        </a:defRPr>
      </a:lvl3pPr>
      <a:lvl4pPr marL="2393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378FC2"/>
          </a:solidFill>
          <a:uFillTx/>
          <a:latin typeface="+mn-lt"/>
          <a:ea typeface="+mn-ea"/>
          <a:cs typeface="+mn-cs"/>
          <a:sym typeface="Arial"/>
        </a:defRPr>
      </a:lvl4pPr>
      <a:lvl5pPr marL="3028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378FC2"/>
          </a:solidFill>
          <a:uFillTx/>
          <a:latin typeface="+mn-lt"/>
          <a:ea typeface="+mn-ea"/>
          <a:cs typeface="+mn-cs"/>
          <a:sym typeface="Arial"/>
        </a:defRPr>
      </a:lvl5pPr>
      <a:lvl6pPr marL="3663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1B2F66"/>
          </a:solidFill>
          <a:uFillTx/>
          <a:latin typeface="+mn-lt"/>
          <a:ea typeface="+mn-ea"/>
          <a:cs typeface="+mn-cs"/>
          <a:sym typeface="Arial"/>
        </a:defRPr>
      </a:lvl6pPr>
      <a:lvl7pPr marL="4298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1B2F66"/>
          </a:solidFill>
          <a:uFillTx/>
          <a:latin typeface="+mn-lt"/>
          <a:ea typeface="+mn-ea"/>
          <a:cs typeface="+mn-cs"/>
          <a:sym typeface="Arial"/>
        </a:defRPr>
      </a:lvl7pPr>
      <a:lvl8pPr marL="4933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1B2F66"/>
          </a:solidFill>
          <a:uFillTx/>
          <a:latin typeface="+mn-lt"/>
          <a:ea typeface="+mn-ea"/>
          <a:cs typeface="+mn-cs"/>
          <a:sym typeface="Arial"/>
        </a:defRPr>
      </a:lvl8pPr>
      <a:lvl9pPr marL="5568461" marR="0" indent="-488461" algn="ctr" defTabSz="825500" eaLnBrk="1" latinLnBrk="0" hangingPunct="1">
        <a:lnSpc>
          <a:spcPct val="100000"/>
        </a:lnSpc>
        <a:spcBef>
          <a:spcPts val="5200"/>
        </a:spcBef>
        <a:spcAft>
          <a:spcPts val="0"/>
        </a:spcAft>
        <a:buClrTx/>
        <a:buSzPct val="75000"/>
        <a:buFontTx/>
        <a:buChar char="•"/>
        <a:tabLst/>
        <a:defRPr sz="4000" b="0" i="0" u="none" strike="noStrike" cap="none" spc="0" baseline="0">
          <a:ln>
            <a:noFill/>
          </a:ln>
          <a:solidFill>
            <a:srgbClr val="1B2F66"/>
          </a:solidFill>
          <a:uFillTx/>
          <a:latin typeface="+mn-lt"/>
          <a:ea typeface="+mn-ea"/>
          <a:cs typeface="+mn-cs"/>
          <a:sym typeface="Arial"/>
        </a:defRPr>
      </a:lvl9pPr>
    </p:bodyStyle>
    <p:otherStyle>
      <a:lvl1pPr marL="0" marR="0" indent="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twitter.com/employmtstudies?lang=en" TargetMode="External"/><Relationship Id="rId2" Type="http://schemas.openxmlformats.org/officeDocument/2006/relationships/hyperlink" Target="http://www.employment-studies.co.uk/" TargetMode="Externa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linkedin.com/company/institute-for-employment-studi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1CFD7B-F272-0CDA-9862-98D07F3392BE}"/>
              </a:ext>
            </a:extLst>
          </p:cNvPr>
          <p:cNvPicPr>
            <a:picLocks noChangeAspect="1"/>
          </p:cNvPicPr>
          <p:nvPr/>
        </p:nvPicPr>
        <p:blipFill>
          <a:blip r:embed="rId2"/>
          <a:stretch>
            <a:fillRect/>
          </a:stretch>
        </p:blipFill>
        <p:spPr>
          <a:xfrm>
            <a:off x="-64001" y="-72000"/>
            <a:ext cx="24512001" cy="13788000"/>
          </a:xfrm>
          <a:prstGeom prst="rect">
            <a:avLst/>
          </a:prstGeom>
        </p:spPr>
      </p:pic>
    </p:spTree>
    <p:extLst>
      <p:ext uri="{BB962C8B-B14F-4D97-AF65-F5344CB8AC3E}">
        <p14:creationId xmlns:p14="http://schemas.microsoft.com/office/powerpoint/2010/main" val="298767138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A1D6BD2-0BBB-DB4A-9D4F-D63D14A1FD81}"/>
              </a:ext>
            </a:extLst>
          </p:cNvPr>
          <p:cNvGraphicFramePr/>
          <p:nvPr>
            <p:extLst>
              <p:ext uri="{D42A27DB-BD31-4B8C-83A1-F6EECF244321}">
                <p14:modId xmlns:p14="http://schemas.microsoft.com/office/powerpoint/2010/main" val="782759820"/>
              </p:ext>
            </p:extLst>
          </p:nvPr>
        </p:nvGraphicFramePr>
        <p:xfrm>
          <a:off x="4064000" y="1439333"/>
          <a:ext cx="162560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05BB2958-EB1E-4E45-A033-465E709E6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3084368"/>
            <a:ext cx="1473200" cy="1562100"/>
          </a:xfrm>
          <a:prstGeom prst="rect">
            <a:avLst/>
          </a:prstGeom>
        </p:spPr>
      </p:pic>
      <p:pic>
        <p:nvPicPr>
          <p:cNvPr id="7" name="Picture 6">
            <a:extLst>
              <a:ext uri="{FF2B5EF4-FFF2-40B4-BE49-F238E27FC236}">
                <a16:creationId xmlns:a16="http://schemas.microsoft.com/office/drawing/2014/main" id="{0332B27F-C5D0-6149-91F7-836D5459D5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2201" y="6064249"/>
            <a:ext cx="1257300" cy="1587500"/>
          </a:xfrm>
          <a:prstGeom prst="rect">
            <a:avLst/>
          </a:prstGeom>
        </p:spPr>
      </p:pic>
      <p:pic>
        <p:nvPicPr>
          <p:cNvPr id="9" name="Picture 8">
            <a:extLst>
              <a:ext uri="{FF2B5EF4-FFF2-40B4-BE49-F238E27FC236}">
                <a16:creationId xmlns:a16="http://schemas.microsoft.com/office/drawing/2014/main" id="{8840F231-F5B5-F741-9B99-07DDDD1BB8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19000" y="9316489"/>
            <a:ext cx="1346200" cy="1600200"/>
          </a:xfrm>
          <a:prstGeom prst="rect">
            <a:avLst/>
          </a:prstGeom>
        </p:spPr>
      </p:pic>
    </p:spTree>
    <p:extLst>
      <p:ext uri="{BB962C8B-B14F-4D97-AF65-F5344CB8AC3E}">
        <p14:creationId xmlns:p14="http://schemas.microsoft.com/office/powerpoint/2010/main" val="424927904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60357-9494-D547-80F0-657311D916EE}"/>
              </a:ext>
            </a:extLst>
          </p:cNvPr>
          <p:cNvSpPr>
            <a:spLocks noGrp="1"/>
          </p:cNvSpPr>
          <p:nvPr>
            <p:ph type="body" sz="quarter" idx="13"/>
          </p:nvPr>
        </p:nvSpPr>
        <p:spPr>
          <a:xfrm>
            <a:off x="3505200" y="1764451"/>
            <a:ext cx="18730236" cy="12503423"/>
          </a:xfrm>
        </p:spPr>
        <p:txBody>
          <a:bodyPr/>
          <a:lstStyle/>
          <a:p>
            <a:pPr fontAlgn="base"/>
            <a:endParaRPr lang="en-GB" b="1" dirty="0"/>
          </a:p>
          <a:p>
            <a:pPr fontAlgn="base"/>
            <a:endParaRPr lang="en-GB" b="1" dirty="0"/>
          </a:p>
          <a:p>
            <a:pPr fontAlgn="base"/>
            <a:r>
              <a:rPr lang="en-GB" b="1" dirty="0"/>
              <a:t>Change in Thinking</a:t>
            </a:r>
            <a:br>
              <a:rPr lang="en-GB" dirty="0"/>
            </a:br>
            <a:r>
              <a:rPr lang="en-GB" dirty="0"/>
              <a:t>Self-awareness</a:t>
            </a:r>
            <a:br>
              <a:rPr lang="en-GB" dirty="0"/>
            </a:br>
            <a:r>
              <a:rPr lang="en-GB" dirty="0"/>
              <a:t>Opportunity Awareness</a:t>
            </a:r>
            <a:br>
              <a:rPr lang="en-GB" dirty="0"/>
            </a:br>
            <a:r>
              <a:rPr lang="en-GB" dirty="0"/>
              <a:t>Career Planning</a:t>
            </a:r>
            <a:br>
              <a:rPr lang="en-GB" dirty="0"/>
            </a:br>
            <a:r>
              <a:rPr lang="en-GB" dirty="0"/>
              <a:t>Career Management Skills</a:t>
            </a:r>
          </a:p>
          <a:p>
            <a:pPr fontAlgn="base"/>
            <a:r>
              <a:rPr lang="en-GB" b="1" dirty="0"/>
              <a:t>Taking Career Actions</a:t>
            </a:r>
          </a:p>
          <a:p>
            <a:pPr fontAlgn="base"/>
            <a:r>
              <a:rPr lang="en-GB" b="1" dirty="0"/>
              <a:t>Change in Attitudes &amp; Feelings</a:t>
            </a:r>
            <a:br>
              <a:rPr lang="en-GB" dirty="0"/>
            </a:br>
            <a:r>
              <a:rPr lang="en-GB" dirty="0"/>
              <a:t>Feeling calmer &amp; clearer</a:t>
            </a:r>
            <a:br>
              <a:rPr lang="en-GB" dirty="0"/>
            </a:br>
            <a:r>
              <a:rPr lang="en-GB" dirty="0"/>
              <a:t>Feeling supported</a:t>
            </a:r>
            <a:br>
              <a:rPr lang="en-GB" dirty="0"/>
            </a:br>
            <a:r>
              <a:rPr lang="en-GB" dirty="0"/>
              <a:t>Confidence</a:t>
            </a:r>
            <a:br>
              <a:rPr lang="en-GB" dirty="0"/>
            </a:br>
            <a:r>
              <a:rPr lang="en-GB" dirty="0"/>
              <a:t>Able to take ownership</a:t>
            </a:r>
          </a:p>
          <a:p>
            <a:pPr fontAlgn="base"/>
            <a:endParaRPr lang="en-GB" dirty="0"/>
          </a:p>
          <a:p>
            <a:pPr fontAlgn="base"/>
            <a:endParaRPr lang="en-GB" dirty="0"/>
          </a:p>
          <a:p>
            <a:pPr fontAlgn="base"/>
            <a:endParaRPr lang="en-GB" dirty="0"/>
          </a:p>
          <a:p>
            <a:pPr fontAlgn="base"/>
            <a:r>
              <a:rPr lang="en-GB" b="1" dirty="0"/>
              <a:t>Positive Career Expectations</a:t>
            </a:r>
            <a:endParaRPr lang="en-GB" dirty="0"/>
          </a:p>
          <a:p>
            <a:pPr fontAlgn="base"/>
            <a:r>
              <a:rPr lang="en-GB" b="1" dirty="0"/>
              <a:t>Retention</a:t>
            </a:r>
            <a:br>
              <a:rPr lang="en-GB" dirty="0"/>
            </a:br>
            <a:r>
              <a:rPr lang="en-GB" dirty="0"/>
              <a:t>Reduced intention to quit</a:t>
            </a:r>
          </a:p>
          <a:p>
            <a:pPr fontAlgn="base"/>
            <a:r>
              <a:rPr lang="en-GB" b="1" dirty="0"/>
              <a:t>Participation</a:t>
            </a:r>
            <a:br>
              <a:rPr lang="en-GB" dirty="0"/>
            </a:br>
            <a:r>
              <a:rPr lang="en-GB" dirty="0"/>
              <a:t>Intention around amount of work/length of career</a:t>
            </a:r>
          </a:p>
          <a:p>
            <a:pPr fontAlgn="base"/>
            <a:r>
              <a:rPr lang="en-GB" b="1" dirty="0"/>
              <a:t>Reduction in Burnout</a:t>
            </a:r>
          </a:p>
        </p:txBody>
      </p:sp>
      <p:sp>
        <p:nvSpPr>
          <p:cNvPr id="3" name="Title 2">
            <a:extLst>
              <a:ext uri="{FF2B5EF4-FFF2-40B4-BE49-F238E27FC236}">
                <a16:creationId xmlns:a16="http://schemas.microsoft.com/office/drawing/2014/main" id="{784DD50E-04C7-5B49-8A7B-04C9304C32B3}"/>
              </a:ext>
            </a:extLst>
          </p:cNvPr>
          <p:cNvSpPr>
            <a:spLocks noGrp="1"/>
          </p:cNvSpPr>
          <p:nvPr>
            <p:ph type="title"/>
          </p:nvPr>
        </p:nvSpPr>
        <p:spPr/>
        <p:txBody>
          <a:bodyPr/>
          <a:lstStyle/>
          <a:p>
            <a:br>
              <a:rPr lang="en-GB" dirty="0"/>
            </a:br>
            <a:r>
              <a:rPr lang="en-GB" dirty="0"/>
              <a:t>Case 2: Clarifying &amp; articulating expected outcomes (purpose) </a:t>
            </a:r>
            <a:br>
              <a:rPr lang="en-GB" dirty="0"/>
            </a:br>
            <a:br>
              <a:rPr lang="en-GB" dirty="0"/>
            </a:br>
            <a:r>
              <a:rPr lang="en-GB" dirty="0"/>
              <a:t>For staff 		 						Value for organisation </a:t>
            </a:r>
          </a:p>
        </p:txBody>
      </p:sp>
    </p:spTree>
    <p:extLst>
      <p:ext uri="{BB962C8B-B14F-4D97-AF65-F5344CB8AC3E}">
        <p14:creationId xmlns:p14="http://schemas.microsoft.com/office/powerpoint/2010/main" val="24270117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887739-30A3-0D7B-C433-7FF2BF94C65E}"/>
              </a:ext>
            </a:extLst>
          </p:cNvPr>
          <p:cNvSpPr>
            <a:spLocks noGrp="1"/>
          </p:cNvSpPr>
          <p:nvPr>
            <p:ph type="title"/>
          </p:nvPr>
        </p:nvSpPr>
        <p:spPr/>
        <p:txBody>
          <a:bodyPr>
            <a:noAutofit/>
          </a:bodyPr>
          <a:lstStyle/>
          <a:p>
            <a:pPr>
              <a:spcAft>
                <a:spcPts val="1200"/>
              </a:spcAft>
            </a:pPr>
            <a:br>
              <a:rPr lang="en-GB" dirty="0">
                <a:effectLst/>
                <a:latin typeface="Arial" panose="020B0604020202020204" pitchFamily="34" charset="0"/>
                <a:ea typeface="Times New Roman" panose="02020603050405020304" pitchFamily="18" charset="0"/>
                <a:cs typeface="Times New Roman" panose="02020603050405020304" pitchFamily="18" charset="0"/>
              </a:rPr>
            </a:br>
            <a:r>
              <a:rPr lang="en-GB" dirty="0">
                <a:effectLst/>
                <a:latin typeface="Arial" panose="020B0604020202020204" pitchFamily="34"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Case 2: C</a:t>
            </a:r>
            <a:r>
              <a:rPr lang="en-GB" dirty="0">
                <a:effectLst/>
                <a:latin typeface="Arial" panose="020B0604020202020204" pitchFamily="34" charset="0"/>
                <a:ea typeface="Times New Roman" panose="02020603050405020304" pitchFamily="18" charset="0"/>
                <a:cs typeface="Times New Roman" panose="02020603050405020304" pitchFamily="18" charset="0"/>
              </a:rPr>
              <a:t>ollecting data relevant to </a:t>
            </a:r>
            <a:r>
              <a:rPr lang="en-GB" dirty="0">
                <a:latin typeface="Arial" panose="020B0604020202020204" pitchFamily="34" charset="0"/>
                <a:ea typeface="Times New Roman" panose="02020603050405020304" pitchFamily="18" charset="0"/>
                <a:cs typeface="Times New Roman" panose="02020603050405020304" pitchFamily="18" charset="0"/>
              </a:rPr>
              <a:t>revised purpose </a:t>
            </a:r>
            <a:endParaRPr lang="en-GB" dirty="0"/>
          </a:p>
        </p:txBody>
      </p:sp>
      <p:sp>
        <p:nvSpPr>
          <p:cNvPr id="4" name="Slide Number Placeholder 3">
            <a:extLst>
              <a:ext uri="{FF2B5EF4-FFF2-40B4-BE49-F238E27FC236}">
                <a16:creationId xmlns:a16="http://schemas.microsoft.com/office/drawing/2014/main" id="{60BFB5A6-C0B4-17D7-02FB-0EC364206B32}"/>
              </a:ext>
            </a:extLst>
          </p:cNvPr>
          <p:cNvSpPr>
            <a:spLocks noGrp="1"/>
          </p:cNvSpPr>
          <p:nvPr>
            <p:ph type="sldNum" sz="quarter" idx="10"/>
          </p:nvPr>
        </p:nvSpPr>
        <p:spPr>
          <a:xfrm>
            <a:off x="12048593" y="13081000"/>
            <a:ext cx="274114" cy="471924"/>
          </a:xfrm>
        </p:spPr>
        <p:txBody>
          <a:bodyPr/>
          <a:lstStyle/>
          <a:p>
            <a:fld id="{8CF6F5D8-D581-436D-A363-1AEF60E7063E}" type="slidenum">
              <a:rPr lang="en-GB" smtClean="0"/>
              <a:pPr/>
              <a:t>12</a:t>
            </a:fld>
            <a:endParaRPr lang="en-GB" dirty="0"/>
          </a:p>
        </p:txBody>
      </p:sp>
      <p:graphicFrame>
        <p:nvGraphicFramePr>
          <p:cNvPr id="5" name="Content Placeholder 4">
            <a:extLst>
              <a:ext uri="{FF2B5EF4-FFF2-40B4-BE49-F238E27FC236}">
                <a16:creationId xmlns:a16="http://schemas.microsoft.com/office/drawing/2014/main" id="{290B7965-3411-4109-AC63-AF0E98BFF015}"/>
              </a:ext>
            </a:extLst>
          </p:cNvPr>
          <p:cNvGraphicFramePr>
            <a:graphicFrameLocks noGrp="1"/>
          </p:cNvGraphicFramePr>
          <p:nvPr>
            <p:ph idx="1"/>
            <p:extLst>
              <p:ext uri="{D42A27DB-BD31-4B8C-83A1-F6EECF244321}">
                <p14:modId xmlns:p14="http://schemas.microsoft.com/office/powerpoint/2010/main" val="1535859412"/>
              </p:ext>
            </p:extLst>
          </p:nvPr>
        </p:nvGraphicFramePr>
        <p:xfrm>
          <a:off x="3962400" y="3200401"/>
          <a:ext cx="16459200" cy="9051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2092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239058-AD73-F41E-BC3E-1E664FE68382}"/>
              </a:ext>
            </a:extLst>
          </p:cNvPr>
          <p:cNvSpPr>
            <a:spLocks noGrp="1"/>
          </p:cNvSpPr>
          <p:nvPr>
            <p:ph type="title"/>
          </p:nvPr>
        </p:nvSpPr>
        <p:spPr>
          <a:xfrm>
            <a:off x="3962400" y="549276"/>
            <a:ext cx="16459200" cy="2564308"/>
          </a:xfrm>
        </p:spPr>
        <p:txBody>
          <a:bodyPr>
            <a:normAutofit/>
          </a:bodyPr>
          <a:lstStyle/>
          <a:p>
            <a:r>
              <a:rPr lang="en-GB" dirty="0"/>
              <a:t>Short-term effects: Cognitive Career Planning statements, average agreement </a:t>
            </a:r>
          </a:p>
        </p:txBody>
      </p:sp>
      <p:sp>
        <p:nvSpPr>
          <p:cNvPr id="4" name="Slide Number Placeholder 3">
            <a:extLst>
              <a:ext uri="{FF2B5EF4-FFF2-40B4-BE49-F238E27FC236}">
                <a16:creationId xmlns:a16="http://schemas.microsoft.com/office/drawing/2014/main" id="{05BF1ED8-65B8-0504-6CBF-5248EBABD5E5}"/>
              </a:ext>
            </a:extLst>
          </p:cNvPr>
          <p:cNvSpPr>
            <a:spLocks noGrp="1"/>
          </p:cNvSpPr>
          <p:nvPr>
            <p:ph type="sldNum" sz="quarter" idx="10"/>
          </p:nvPr>
        </p:nvSpPr>
        <p:spPr>
          <a:xfrm>
            <a:off x="11962832" y="13081000"/>
            <a:ext cx="445635" cy="471924"/>
          </a:xfrm>
        </p:spPr>
        <p:txBody>
          <a:bodyPr/>
          <a:lstStyle/>
          <a:p>
            <a:fld id="{8CF6F5D8-D581-436D-A363-1AEF60E7063E}" type="slidenum">
              <a:rPr lang="en-GB" smtClean="0"/>
              <a:pPr/>
              <a:t>13</a:t>
            </a:fld>
            <a:endParaRPr lang="en-GB" dirty="0"/>
          </a:p>
        </p:txBody>
      </p:sp>
      <p:pic>
        <p:nvPicPr>
          <p:cNvPr id="9" name="Content Placeholder 8">
            <a:extLst>
              <a:ext uri="{FF2B5EF4-FFF2-40B4-BE49-F238E27FC236}">
                <a16:creationId xmlns:a16="http://schemas.microsoft.com/office/drawing/2014/main" id="{72720F3F-2D84-3B33-B31F-457F387BBF5B}"/>
              </a:ext>
            </a:extLst>
          </p:cNvPr>
          <p:cNvPicPr>
            <a:picLocks noGrp="1" noChangeAspect="1"/>
          </p:cNvPicPr>
          <p:nvPr>
            <p:ph idx="1"/>
          </p:nvPr>
        </p:nvPicPr>
        <p:blipFill>
          <a:blip r:embed="rId2"/>
          <a:stretch>
            <a:fillRect/>
          </a:stretch>
        </p:blipFill>
        <p:spPr>
          <a:xfrm>
            <a:off x="4703169" y="2946874"/>
            <a:ext cx="15136398" cy="9144000"/>
          </a:xfrm>
          <a:prstGeom prst="rect">
            <a:avLst/>
          </a:prstGeom>
        </p:spPr>
      </p:pic>
      <p:sp>
        <p:nvSpPr>
          <p:cNvPr id="10" name="TextBox 9">
            <a:extLst>
              <a:ext uri="{FF2B5EF4-FFF2-40B4-BE49-F238E27FC236}">
                <a16:creationId xmlns:a16="http://schemas.microsoft.com/office/drawing/2014/main" id="{B76F3071-D370-C699-A6F7-CF0C93C0965E}"/>
              </a:ext>
            </a:extLst>
          </p:cNvPr>
          <p:cNvSpPr txBox="1"/>
          <p:nvPr/>
        </p:nvSpPr>
        <p:spPr>
          <a:xfrm>
            <a:off x="4703168" y="11963372"/>
            <a:ext cx="14689632" cy="1629933"/>
          </a:xfrm>
          <a:prstGeom prst="rect">
            <a:avLst/>
          </a:prstGeom>
          <a:noFill/>
        </p:spPr>
        <p:txBody>
          <a:bodyPr wrap="square" rtlCol="0">
            <a:spAutoFit/>
          </a:bodyPr>
          <a:lstStyle/>
          <a:p>
            <a:pPr marR="93980">
              <a:lnSpc>
                <a:spcPct val="110000"/>
              </a:lnSpc>
            </a:pPr>
            <a:r>
              <a:rPr lang="en-GB" sz="2400" i="1" dirty="0">
                <a:solidFill>
                  <a:srgbClr val="484848"/>
                </a:solidFill>
                <a:latin typeface="Arial" panose="020B0604020202020204" pitchFamily="34" charset="0"/>
                <a:ea typeface="Times New Roman" panose="02020603050405020304" pitchFamily="18" charset="0"/>
                <a:cs typeface="Times New Roman" panose="02020603050405020304" pitchFamily="18" charset="0"/>
              </a:rPr>
              <a:t>Note: * denotes statistically significant difference (p&lt;0.05) between pre- and post-coaching surveys</a:t>
            </a:r>
            <a:endParaRPr lang="en-GB" sz="2400" dirty="0">
              <a:latin typeface="Arial" panose="020B0604020202020204" pitchFamily="34" charset="0"/>
              <a:ea typeface="Times New Roman" panose="02020603050405020304" pitchFamily="18" charset="0"/>
              <a:cs typeface="Times New Roman" panose="02020603050405020304" pitchFamily="18" charset="0"/>
            </a:endParaRPr>
          </a:p>
          <a:p>
            <a:pPr marR="93980">
              <a:lnSpc>
                <a:spcPct val="110000"/>
              </a:lnSpc>
            </a:pPr>
            <a:r>
              <a:rPr lang="en-GB" sz="2400" i="1" dirty="0">
                <a:solidFill>
                  <a:srgbClr val="484848"/>
                </a:solidFill>
                <a:latin typeface="Arial" panose="020B0604020202020204" pitchFamily="34" charset="0"/>
                <a:ea typeface="Times New Roman" panose="02020603050405020304" pitchFamily="18" charset="0"/>
                <a:cs typeface="Times New Roman" panose="02020603050405020304" pitchFamily="18" charset="0"/>
              </a:rPr>
              <a:t>Source: IES, 2024</a:t>
            </a:r>
            <a:endParaRPr lang="en-GB" sz="24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26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AE493-A23F-C827-D41C-1A329E221FF1}"/>
              </a:ext>
            </a:extLst>
          </p:cNvPr>
          <p:cNvSpPr>
            <a:spLocks noGrp="1"/>
          </p:cNvSpPr>
          <p:nvPr>
            <p:ph type="title"/>
          </p:nvPr>
        </p:nvSpPr>
        <p:spPr/>
        <p:txBody>
          <a:bodyPr>
            <a:normAutofit/>
          </a:bodyPr>
          <a:lstStyle/>
          <a:p>
            <a:r>
              <a:rPr lang="en-GB" sz="6400" dirty="0"/>
              <a:t>Longer term effects - Intention to change role</a:t>
            </a:r>
          </a:p>
        </p:txBody>
      </p:sp>
      <p:pic>
        <p:nvPicPr>
          <p:cNvPr id="3" name="Picture 2">
            <a:extLst>
              <a:ext uri="{FF2B5EF4-FFF2-40B4-BE49-F238E27FC236}">
                <a16:creationId xmlns:a16="http://schemas.microsoft.com/office/drawing/2014/main" id="{56BE3407-B8D2-52A6-4E28-445936C32695}"/>
              </a:ext>
            </a:extLst>
          </p:cNvPr>
          <p:cNvPicPr>
            <a:picLocks noChangeAspect="1"/>
          </p:cNvPicPr>
          <p:nvPr/>
        </p:nvPicPr>
        <p:blipFill>
          <a:blip r:embed="rId2"/>
          <a:stretch>
            <a:fillRect/>
          </a:stretch>
        </p:blipFill>
        <p:spPr>
          <a:xfrm>
            <a:off x="4181816" y="2681536"/>
            <a:ext cx="16020368" cy="9360000"/>
          </a:xfrm>
          <a:prstGeom prst="rect">
            <a:avLst/>
          </a:prstGeom>
        </p:spPr>
      </p:pic>
      <p:sp>
        <p:nvSpPr>
          <p:cNvPr id="4" name="TextBox 3">
            <a:extLst>
              <a:ext uri="{FF2B5EF4-FFF2-40B4-BE49-F238E27FC236}">
                <a16:creationId xmlns:a16="http://schemas.microsoft.com/office/drawing/2014/main" id="{397144CA-87E4-CFBD-0D92-9B81376F28F7}"/>
              </a:ext>
            </a:extLst>
          </p:cNvPr>
          <p:cNvSpPr txBox="1"/>
          <p:nvPr/>
        </p:nvSpPr>
        <p:spPr>
          <a:xfrm>
            <a:off x="4505867" y="12041537"/>
            <a:ext cx="2777042" cy="467051"/>
          </a:xfrm>
          <a:prstGeom prst="rect">
            <a:avLst/>
          </a:prstGeom>
          <a:noFill/>
        </p:spPr>
        <p:txBody>
          <a:bodyPr wrap="none" rtlCol="0">
            <a:spAutoFit/>
          </a:bodyPr>
          <a:lstStyle/>
          <a:p>
            <a:pPr marR="93980">
              <a:lnSpc>
                <a:spcPct val="110000"/>
              </a:lnSpc>
              <a:spcBef>
                <a:spcPts val="2800"/>
              </a:spcBef>
              <a:spcAft>
                <a:spcPts val="3200"/>
              </a:spcAft>
            </a:pPr>
            <a:r>
              <a:rPr lang="en-GB" sz="2400" i="1" dirty="0">
                <a:solidFill>
                  <a:srgbClr val="484848"/>
                </a:solidFill>
                <a:latin typeface="Arial" panose="020B0604020202020204" pitchFamily="34" charset="0"/>
                <a:ea typeface="Times New Roman" panose="02020603050405020304" pitchFamily="18" charset="0"/>
                <a:cs typeface="Times New Roman" panose="02020603050405020304" pitchFamily="18" charset="0"/>
              </a:rPr>
              <a:t>Source: IES, 2024</a:t>
            </a:r>
            <a:endParaRPr lang="en-GB" sz="24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632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C2BCE-9E22-A39F-BCA7-C22BDFED51DA}"/>
              </a:ext>
            </a:extLst>
          </p:cNvPr>
          <p:cNvSpPr>
            <a:spLocks noGrp="1"/>
          </p:cNvSpPr>
          <p:nvPr>
            <p:ph sz="half" idx="1"/>
          </p:nvPr>
        </p:nvSpPr>
        <p:spPr>
          <a:xfrm>
            <a:off x="1625600" y="3236978"/>
            <a:ext cx="10769600" cy="9051926"/>
          </a:xfrm>
        </p:spPr>
        <p:txBody>
          <a:bodyPr>
            <a:normAutofit fontScale="70000" lnSpcReduction="20000"/>
          </a:bodyPr>
          <a:lstStyle/>
          <a:p>
            <a:pPr algn="l"/>
            <a:r>
              <a:rPr lang="en-GB" dirty="0"/>
              <a:t>Know why coaching is happening</a:t>
            </a:r>
          </a:p>
          <a:p>
            <a:pPr algn="l"/>
            <a:r>
              <a:rPr lang="en-GB" dirty="0"/>
              <a:t>Keep data collection simple</a:t>
            </a:r>
          </a:p>
          <a:p>
            <a:pPr algn="l"/>
            <a:r>
              <a:rPr lang="en-GB" dirty="0"/>
              <a:t>Consider the audience for your results and what data will be credible and relevant to them </a:t>
            </a:r>
          </a:p>
          <a:p>
            <a:pPr algn="l"/>
            <a:r>
              <a:rPr lang="en-GB" dirty="0"/>
              <a:t>Compare results from coached with a group of non‐coached (or not yet coached) if you can</a:t>
            </a:r>
          </a:p>
          <a:p>
            <a:pPr algn="l"/>
            <a:r>
              <a:rPr lang="en-GB" dirty="0"/>
              <a:t>There is power in a good story (narrative) </a:t>
            </a:r>
          </a:p>
          <a:p>
            <a:pPr marL="635000" lvl="1" indent="0" algn="l">
              <a:buNone/>
            </a:pPr>
            <a:r>
              <a:rPr lang="en-GB" sz="5700" dirty="0"/>
              <a:t>	Be realistic: Corporate barriers 					limit what can be achieved from 					coaching</a:t>
            </a:r>
          </a:p>
        </p:txBody>
      </p:sp>
      <p:sp>
        <p:nvSpPr>
          <p:cNvPr id="3" name="Content Placeholder 2">
            <a:extLst>
              <a:ext uri="{FF2B5EF4-FFF2-40B4-BE49-F238E27FC236}">
                <a16:creationId xmlns:a16="http://schemas.microsoft.com/office/drawing/2014/main" id="{EFAADE29-6A6C-452A-7D23-9F2A4E2D87F7}"/>
              </a:ext>
            </a:extLst>
          </p:cNvPr>
          <p:cNvSpPr>
            <a:spLocks noGrp="1"/>
          </p:cNvSpPr>
          <p:nvPr>
            <p:ph sz="half" idx="2"/>
          </p:nvPr>
        </p:nvSpPr>
        <p:spPr/>
        <p:txBody>
          <a:bodyPr>
            <a:normAutofit fontScale="62500" lnSpcReduction="20000"/>
          </a:bodyPr>
          <a:lstStyle/>
          <a:p>
            <a:pPr algn="l"/>
            <a:r>
              <a:rPr lang="en-GB" sz="6400" dirty="0"/>
              <a:t>A focus on business impact gives you the evidence needed to write successful business cases</a:t>
            </a:r>
          </a:p>
          <a:p>
            <a:pPr algn="l"/>
            <a:r>
              <a:rPr lang="en-GB" sz="6400" dirty="0"/>
              <a:t>Keep a handle on financing</a:t>
            </a:r>
          </a:p>
          <a:p>
            <a:pPr algn="l"/>
            <a:r>
              <a:rPr lang="en-GB" sz="6400" dirty="0"/>
              <a:t>Use data for interim stock-takes of any improvements needed</a:t>
            </a:r>
          </a:p>
          <a:p>
            <a:pPr algn="l"/>
            <a:r>
              <a:rPr lang="en-GB" sz="6400" dirty="0"/>
              <a:t>Get coaches activated in support of your purpose and data gathering and keep them informed</a:t>
            </a:r>
          </a:p>
          <a:p>
            <a:pPr algn="l"/>
            <a:r>
              <a:rPr lang="en-GB" sz="6400" dirty="0"/>
              <a:t>Privacy and anonymity can be in tension with tracking individuals so be transparent and seek consent before coaching begins</a:t>
            </a:r>
          </a:p>
          <a:p>
            <a:pPr algn="l"/>
            <a:endParaRPr lang="en-GB" dirty="0"/>
          </a:p>
        </p:txBody>
      </p:sp>
      <p:sp>
        <p:nvSpPr>
          <p:cNvPr id="4" name="Title 3">
            <a:extLst>
              <a:ext uri="{FF2B5EF4-FFF2-40B4-BE49-F238E27FC236}">
                <a16:creationId xmlns:a16="http://schemas.microsoft.com/office/drawing/2014/main" id="{2126EAFC-9EA6-E605-60E1-7DC2931E95FD}"/>
              </a:ext>
            </a:extLst>
          </p:cNvPr>
          <p:cNvSpPr>
            <a:spLocks noGrp="1"/>
          </p:cNvSpPr>
          <p:nvPr>
            <p:ph type="title"/>
          </p:nvPr>
        </p:nvSpPr>
        <p:spPr/>
        <p:txBody>
          <a:bodyPr/>
          <a:lstStyle/>
          <a:p>
            <a:pPr algn="ctr"/>
            <a:r>
              <a:rPr lang="en-GB" dirty="0"/>
              <a:t>Top Tips from IES and other employers</a:t>
            </a:r>
          </a:p>
        </p:txBody>
      </p:sp>
    </p:spTree>
    <p:extLst>
      <p:ext uri="{BB962C8B-B14F-4D97-AF65-F5344CB8AC3E}">
        <p14:creationId xmlns:p14="http://schemas.microsoft.com/office/powerpoint/2010/main" val="7286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E3F2C5-A0BD-DD4E-AACB-B4660DFEAF62}"/>
              </a:ext>
            </a:extLst>
          </p:cNvPr>
          <p:cNvSpPr txBox="1"/>
          <p:nvPr/>
        </p:nvSpPr>
        <p:spPr>
          <a:xfrm>
            <a:off x="4690532" y="2607916"/>
            <a:ext cx="15731067" cy="11456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6000" b="1" dirty="0">
                <a:solidFill>
                  <a:schemeClr val="tx2"/>
                </a:solidFill>
              </a:rPr>
              <a:t>About IES: </a:t>
            </a:r>
            <a:br>
              <a:rPr lang="en-GB" dirty="0">
                <a:solidFill>
                  <a:schemeClr val="tx1"/>
                </a:solidFill>
              </a:rPr>
            </a:br>
            <a:r>
              <a:rPr lang="en-GB" sz="3200" dirty="0">
                <a:solidFill>
                  <a:schemeClr val="tx1"/>
                </a:solidFill>
              </a:rPr>
              <a:t>The Institute for Employment Studies (IES) is an independent, apolitical, international centre of research and consultancy in public employment policy and HR management. It works closely with employers in all sectors, government departments, agencies, professional bodies and associations. IES is a focus of knowledge and practical experience in employment and training policy, the operation of labour markets, and HR planning and development. IES is a not-for-profit organisation. </a:t>
            </a:r>
            <a:br>
              <a:rPr lang="en-GB" sz="3200" dirty="0">
                <a:solidFill>
                  <a:schemeClr val="tx1"/>
                </a:solidFill>
              </a:rPr>
            </a:br>
            <a:br>
              <a:rPr lang="en-GB" sz="3200" dirty="0">
                <a:solidFill>
                  <a:schemeClr val="tx1"/>
                </a:solidFill>
              </a:rPr>
            </a:br>
            <a:r>
              <a:rPr lang="en-GB" sz="3200" u="sng" dirty="0">
                <a:solidFill>
                  <a:schemeClr val="tx2"/>
                </a:solidFill>
                <a:hlinkClick r:id="rId2">
                  <a:extLst>
                    <a:ext uri="{A12FA001-AC4F-418D-AE19-62706E023703}">
                      <ahyp:hlinkClr xmlns:ahyp="http://schemas.microsoft.com/office/drawing/2018/hyperlinkcolor" val="tx"/>
                    </a:ext>
                  </a:extLst>
                </a:hlinkClick>
              </a:rPr>
              <a:t>www.employment-studies.co.uk</a:t>
            </a:r>
            <a:endParaRPr lang="en-GB" sz="3200" u="sng" dirty="0">
              <a:solidFill>
                <a:schemeClr val="tx2"/>
              </a:solidFill>
            </a:endParaRPr>
          </a:p>
          <a:p>
            <a:pPr algn="l"/>
            <a:r>
              <a:rPr lang="en-GB" sz="3200" u="sng" dirty="0" err="1">
                <a:solidFill>
                  <a:schemeClr val="tx2"/>
                </a:solidFill>
              </a:rPr>
              <a:t>Alison.carter@</a:t>
            </a:r>
            <a:r>
              <a:rPr lang="en-GB" sz="3200" u="sng" err="1">
                <a:solidFill>
                  <a:schemeClr val="tx2"/>
                </a:solidFill>
              </a:rPr>
              <a:t>employment-studies</a:t>
            </a:r>
            <a:r>
              <a:rPr lang="en-GB" sz="3200" u="sng">
                <a:solidFill>
                  <a:schemeClr val="tx2"/>
                </a:solidFill>
              </a:rPr>
              <a:t>.co.uk</a:t>
            </a:r>
            <a:r>
              <a:rPr lang="en-GB" sz="3200">
                <a:solidFill>
                  <a:schemeClr val="tx1"/>
                </a:solidFill>
              </a:rPr>
              <a:t> </a:t>
            </a:r>
            <a:endParaRPr lang="en-GB" sz="3200" dirty="0">
              <a:solidFill>
                <a:schemeClr val="tx1"/>
              </a:solidFill>
            </a:endParaRPr>
          </a:p>
          <a:p>
            <a:pPr algn="l"/>
            <a:r>
              <a:rPr lang="en-GB" sz="3200" dirty="0">
                <a:solidFill>
                  <a:schemeClr val="tx1"/>
                </a:solidFill>
              </a:rPr>
              <a:t>Follow IES on Twitter     </a:t>
            </a:r>
            <a:r>
              <a:rPr lang="en-GB" sz="3200" dirty="0">
                <a:solidFill>
                  <a:schemeClr val="tx2"/>
                </a:solidFill>
                <a:hlinkClick r:id="rId3">
                  <a:extLst>
                    <a:ext uri="{A12FA001-AC4F-418D-AE19-62706E023703}">
                      <ahyp:hlinkClr xmlns:ahyp="http://schemas.microsoft.com/office/drawing/2018/hyperlinkcolor" val="tx"/>
                    </a:ext>
                  </a:extLst>
                </a:hlinkClick>
              </a:rPr>
              <a:t>@</a:t>
            </a:r>
            <a:r>
              <a:rPr lang="en-GB" sz="3200" dirty="0" err="1">
                <a:solidFill>
                  <a:schemeClr val="tx2"/>
                </a:solidFill>
                <a:hlinkClick r:id="rId3">
                  <a:extLst>
                    <a:ext uri="{A12FA001-AC4F-418D-AE19-62706E023703}">
                      <ahyp:hlinkClr xmlns:ahyp="http://schemas.microsoft.com/office/drawing/2018/hyperlinkcolor" val="tx"/>
                    </a:ext>
                  </a:extLst>
                </a:hlinkClick>
              </a:rPr>
              <a:t>EmploymtStudies</a:t>
            </a:r>
            <a:r>
              <a:rPr lang="en-GB" sz="3200" dirty="0">
                <a:solidFill>
                  <a:schemeClr val="tx2"/>
                </a:solidFill>
                <a:hlinkClick r:id="rId3">
                  <a:extLst>
                    <a:ext uri="{A12FA001-AC4F-418D-AE19-62706E023703}">
                      <ahyp:hlinkClr xmlns:ahyp="http://schemas.microsoft.com/office/drawing/2018/hyperlinkcolor" val="tx"/>
                    </a:ext>
                  </a:extLst>
                </a:hlinkClick>
              </a:rPr>
              <a:t> </a:t>
            </a:r>
            <a:br>
              <a:rPr lang="en-GB" sz="3200" dirty="0">
                <a:solidFill>
                  <a:schemeClr val="tx1"/>
                </a:solidFill>
              </a:rPr>
            </a:br>
            <a:r>
              <a:rPr lang="en-GB" sz="3200" dirty="0">
                <a:solidFill>
                  <a:schemeClr val="tx1"/>
                </a:solidFill>
              </a:rPr>
              <a:t>and LinkedIn     </a:t>
            </a:r>
            <a:r>
              <a:rPr lang="en-GB" sz="3200" dirty="0">
                <a:solidFill>
                  <a:schemeClr val="tx2"/>
                </a:solidFill>
                <a:hlinkClick r:id="rId4">
                  <a:extLst>
                    <a:ext uri="{A12FA001-AC4F-418D-AE19-62706E023703}">
                      <ahyp:hlinkClr xmlns:ahyp="http://schemas.microsoft.com/office/drawing/2018/hyperlinkcolor" val="tx"/>
                    </a:ext>
                  </a:extLst>
                </a:hlinkClick>
              </a:rPr>
              <a:t>Institute for Employment Studies</a:t>
            </a:r>
            <a:endParaRPr lang="en-GB" sz="3200" dirty="0">
              <a:solidFill>
                <a:schemeClr val="tx2"/>
              </a:solidFill>
            </a:endParaRPr>
          </a:p>
          <a:p>
            <a:endParaRPr lang="en-GB" dirty="0">
              <a:solidFill>
                <a:schemeClr val="tx1"/>
              </a:solidFill>
            </a:endParaRPr>
          </a:p>
          <a:p>
            <a:pPr marL="0" marR="0" indent="0" algn="ctr" defTabSz="825500" rtl="0" fontAlgn="auto" latinLnBrk="0" hangingPunct="0">
              <a:lnSpc>
                <a:spcPct val="100000"/>
              </a:lnSpc>
              <a:spcBef>
                <a:spcPts val="5900"/>
              </a:spcBef>
              <a:spcAft>
                <a:spcPts val="0"/>
              </a:spcAft>
              <a:buClrTx/>
              <a:buSzTx/>
              <a:buFontTx/>
              <a:buNone/>
              <a:tabLst/>
            </a:pPr>
            <a:r>
              <a:rPr kumimoji="0" lang="en-GB" sz="4000" b="0" i="0" u="none" strike="noStrike" cap="none" spc="0" normalizeH="0" baseline="0" dirty="0">
                <a:ln>
                  <a:noFill/>
                </a:ln>
                <a:solidFill>
                  <a:srgbClr val="1B2F66"/>
                </a:solidFill>
                <a:effectLst/>
                <a:uFillTx/>
                <a:latin typeface="+mn-lt"/>
                <a:ea typeface="+mn-ea"/>
                <a:cs typeface="+mn-cs"/>
                <a:sym typeface="Arial"/>
              </a:rPr>
              <a:t> </a:t>
            </a:r>
          </a:p>
        </p:txBody>
      </p:sp>
      <p:pic>
        <p:nvPicPr>
          <p:cNvPr id="8" name="Picture 7">
            <a:extLst>
              <a:ext uri="{FF2B5EF4-FFF2-40B4-BE49-F238E27FC236}">
                <a16:creationId xmlns:a16="http://schemas.microsoft.com/office/drawing/2014/main" id="{577BABF8-5FBA-954C-9D9B-ED9AA240A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7818" y="10383196"/>
            <a:ext cx="485000" cy="330213"/>
          </a:xfrm>
          <a:prstGeom prst="rect">
            <a:avLst/>
          </a:prstGeom>
        </p:spPr>
      </p:pic>
      <p:pic>
        <p:nvPicPr>
          <p:cNvPr id="10" name="Picture 9">
            <a:extLst>
              <a:ext uri="{FF2B5EF4-FFF2-40B4-BE49-F238E27FC236}">
                <a16:creationId xmlns:a16="http://schemas.microsoft.com/office/drawing/2014/main" id="{AC965ACE-28C1-0E4A-B2C4-50E57EB5E8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3005" y="10859677"/>
            <a:ext cx="340195" cy="340195"/>
          </a:xfrm>
          <a:prstGeom prst="rect">
            <a:avLst/>
          </a:prstGeom>
        </p:spPr>
      </p:pic>
    </p:spTree>
    <p:extLst>
      <p:ext uri="{BB962C8B-B14F-4D97-AF65-F5344CB8AC3E}">
        <p14:creationId xmlns:p14="http://schemas.microsoft.com/office/powerpoint/2010/main" val="2602366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A1D6BD2-0BBB-DB4A-9D4F-D63D14A1FD81}"/>
              </a:ext>
            </a:extLst>
          </p:cNvPr>
          <p:cNvGraphicFramePr/>
          <p:nvPr>
            <p:extLst>
              <p:ext uri="{D42A27DB-BD31-4B8C-83A1-F6EECF244321}">
                <p14:modId xmlns:p14="http://schemas.microsoft.com/office/powerpoint/2010/main" val="2641383214"/>
              </p:ext>
            </p:extLst>
          </p:nvPr>
        </p:nvGraphicFramePr>
        <p:xfrm>
          <a:off x="4064000" y="1439333"/>
          <a:ext cx="162560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05BB2958-EB1E-4E45-A033-465E709E6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3084368"/>
            <a:ext cx="1473200" cy="1562100"/>
          </a:xfrm>
          <a:prstGeom prst="rect">
            <a:avLst/>
          </a:prstGeom>
        </p:spPr>
      </p:pic>
      <p:pic>
        <p:nvPicPr>
          <p:cNvPr id="7" name="Picture 6">
            <a:extLst>
              <a:ext uri="{FF2B5EF4-FFF2-40B4-BE49-F238E27FC236}">
                <a16:creationId xmlns:a16="http://schemas.microsoft.com/office/drawing/2014/main" id="{0332B27F-C5D0-6149-91F7-836D5459D5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2201" y="6064249"/>
            <a:ext cx="1257300" cy="1587500"/>
          </a:xfrm>
          <a:prstGeom prst="rect">
            <a:avLst/>
          </a:prstGeom>
        </p:spPr>
      </p:pic>
      <p:pic>
        <p:nvPicPr>
          <p:cNvPr id="9" name="Picture 8">
            <a:extLst>
              <a:ext uri="{FF2B5EF4-FFF2-40B4-BE49-F238E27FC236}">
                <a16:creationId xmlns:a16="http://schemas.microsoft.com/office/drawing/2014/main" id="{8840F231-F5B5-F741-9B99-07DDDD1BB8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19000" y="9316489"/>
            <a:ext cx="1346200" cy="1600200"/>
          </a:xfrm>
          <a:prstGeom prst="rect">
            <a:avLst/>
          </a:prstGeom>
        </p:spPr>
      </p:pic>
    </p:spTree>
    <p:extLst>
      <p:ext uri="{BB962C8B-B14F-4D97-AF65-F5344CB8AC3E}">
        <p14:creationId xmlns:p14="http://schemas.microsoft.com/office/powerpoint/2010/main" val="37475390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32D83D-8ECF-EDB8-A8B7-331F7EB99C76}"/>
              </a:ext>
            </a:extLst>
          </p:cNvPr>
          <p:cNvSpPr>
            <a:spLocks noGrp="1"/>
          </p:cNvSpPr>
          <p:nvPr>
            <p:ph type="body" sz="quarter" idx="13"/>
          </p:nvPr>
        </p:nvSpPr>
        <p:spPr>
          <a:xfrm>
            <a:off x="-36354" y="470648"/>
            <a:ext cx="24456709" cy="5273238"/>
          </a:xfrm>
        </p:spPr>
        <p:txBody>
          <a:bodyPr/>
          <a:lstStyle/>
          <a:p>
            <a:endParaRPr lang="en-GB" dirty="0"/>
          </a:p>
          <a:p>
            <a:r>
              <a:rPr lang="en-GB" dirty="0"/>
              <a:t>One setting: two coaching case examples</a:t>
            </a:r>
          </a:p>
        </p:txBody>
      </p:sp>
      <p:sp>
        <p:nvSpPr>
          <p:cNvPr id="4" name="Text Placeholder 3">
            <a:extLst>
              <a:ext uri="{FF2B5EF4-FFF2-40B4-BE49-F238E27FC236}">
                <a16:creationId xmlns:a16="http://schemas.microsoft.com/office/drawing/2014/main" id="{B0CA32F4-2164-0A5F-BC64-EDCAEFB8BFDF}"/>
              </a:ext>
            </a:extLst>
          </p:cNvPr>
          <p:cNvSpPr>
            <a:spLocks noGrp="1"/>
          </p:cNvSpPr>
          <p:nvPr>
            <p:ph type="body" sz="half" idx="15"/>
          </p:nvPr>
        </p:nvSpPr>
        <p:spPr>
          <a:xfrm>
            <a:off x="4443826" y="7312328"/>
            <a:ext cx="16386142" cy="2398092"/>
          </a:xfrm>
        </p:spPr>
        <p:txBody>
          <a:bodyPr/>
          <a:lstStyle/>
          <a:p>
            <a:r>
              <a:rPr lang="en-GB" sz="6000" b="1" dirty="0">
                <a:latin typeface="+mj-lt"/>
              </a:rPr>
              <a:t>Linking Measures to Purpose</a:t>
            </a:r>
          </a:p>
          <a:p>
            <a:endParaRPr lang="en-GB" dirty="0"/>
          </a:p>
        </p:txBody>
      </p:sp>
    </p:spTree>
    <p:extLst>
      <p:ext uri="{BB962C8B-B14F-4D97-AF65-F5344CB8AC3E}">
        <p14:creationId xmlns:p14="http://schemas.microsoft.com/office/powerpoint/2010/main" val="16193294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60357-9494-D547-80F0-657311D916EE}"/>
              </a:ext>
            </a:extLst>
          </p:cNvPr>
          <p:cNvSpPr>
            <a:spLocks noGrp="1"/>
          </p:cNvSpPr>
          <p:nvPr>
            <p:ph type="body" sz="quarter" idx="13"/>
          </p:nvPr>
        </p:nvSpPr>
        <p:spPr>
          <a:xfrm>
            <a:off x="3505200" y="1764452"/>
            <a:ext cx="18730236" cy="12503423"/>
          </a:xfrm>
        </p:spPr>
        <p:txBody>
          <a:bodyPr/>
          <a:lstStyle/>
          <a:p>
            <a:pPr fontAlgn="base"/>
            <a:endParaRPr lang="en-GB" b="1" dirty="0"/>
          </a:p>
          <a:p>
            <a:pPr fontAlgn="base"/>
            <a:endParaRPr lang="en-GB" b="1" dirty="0"/>
          </a:p>
          <a:p>
            <a:pPr marL="0" indent="0" fontAlgn="base">
              <a:buNone/>
            </a:pPr>
            <a:r>
              <a:rPr lang="en-GB" sz="4800" b="1" dirty="0"/>
              <a:t>For staff</a:t>
            </a:r>
            <a:r>
              <a:rPr lang="en-GB" dirty="0"/>
              <a:t>	</a:t>
            </a:r>
            <a:endParaRPr lang="en-GB" b="1" dirty="0"/>
          </a:p>
          <a:p>
            <a:pPr fontAlgn="base"/>
            <a:r>
              <a:rPr lang="en-GB" b="1" dirty="0"/>
              <a:t>Psychological Safety</a:t>
            </a:r>
            <a:br>
              <a:rPr lang="en-GB" b="1" dirty="0"/>
            </a:br>
            <a:r>
              <a:rPr lang="en-GB" dirty="0"/>
              <a:t>Process difficult experiences</a:t>
            </a:r>
            <a:br>
              <a:rPr lang="en-GB" dirty="0"/>
            </a:br>
            <a:r>
              <a:rPr lang="en-GB" dirty="0"/>
              <a:t>Engage with strong emotions</a:t>
            </a:r>
            <a:br>
              <a:rPr lang="en-GB" dirty="0"/>
            </a:br>
            <a:endParaRPr lang="en-GB" dirty="0"/>
          </a:p>
          <a:p>
            <a:pPr fontAlgn="base"/>
            <a:r>
              <a:rPr lang="en-GB" b="1" dirty="0"/>
              <a:t>Increase in positive coping behaviours and self-management  strategies</a:t>
            </a:r>
          </a:p>
          <a:p>
            <a:pPr marL="0" indent="0" fontAlgn="base">
              <a:buNone/>
            </a:pPr>
            <a:endParaRPr lang="en-GB" dirty="0"/>
          </a:p>
          <a:p>
            <a:pPr fontAlgn="base"/>
            <a:endParaRPr lang="en-GB" dirty="0"/>
          </a:p>
          <a:p>
            <a:pPr fontAlgn="base"/>
            <a:endParaRPr lang="en-GB" dirty="0"/>
          </a:p>
          <a:p>
            <a:pPr fontAlgn="base"/>
            <a:endParaRPr lang="en-GB" b="1" dirty="0"/>
          </a:p>
          <a:p>
            <a:pPr marL="0" indent="0" fontAlgn="base">
              <a:buNone/>
            </a:pPr>
            <a:r>
              <a:rPr lang="en-GB" sz="4800" b="1" dirty="0"/>
              <a:t>Value for organisation</a:t>
            </a:r>
          </a:p>
          <a:p>
            <a:pPr fontAlgn="base"/>
            <a:r>
              <a:rPr lang="en-GB" dirty="0"/>
              <a:t>Maintain workforce during the pandemic </a:t>
            </a:r>
          </a:p>
          <a:p>
            <a:pPr fontAlgn="base"/>
            <a:r>
              <a:rPr lang="en-GB" b="1" dirty="0"/>
              <a:t>Maintain Well-being &amp; Resilience</a:t>
            </a:r>
          </a:p>
          <a:p>
            <a:pPr fontAlgn="base"/>
            <a:r>
              <a:rPr lang="en-GB" dirty="0"/>
              <a:t>(Reduce burnout) </a:t>
            </a:r>
          </a:p>
          <a:p>
            <a:pPr fontAlgn="base"/>
            <a:r>
              <a:rPr lang="en-GB" dirty="0"/>
              <a:t>Inform future employee wellbeing planning</a:t>
            </a:r>
            <a:br>
              <a:rPr lang="en-GB" dirty="0"/>
            </a:br>
            <a:endParaRPr lang="en-GB" dirty="0"/>
          </a:p>
        </p:txBody>
      </p:sp>
      <p:sp>
        <p:nvSpPr>
          <p:cNvPr id="3" name="Title 2">
            <a:extLst>
              <a:ext uri="{FF2B5EF4-FFF2-40B4-BE49-F238E27FC236}">
                <a16:creationId xmlns:a16="http://schemas.microsoft.com/office/drawing/2014/main" id="{784DD50E-04C7-5B49-8A7B-04C9304C32B3}"/>
              </a:ext>
            </a:extLst>
          </p:cNvPr>
          <p:cNvSpPr>
            <a:spLocks noGrp="1"/>
          </p:cNvSpPr>
          <p:nvPr>
            <p:ph type="title"/>
          </p:nvPr>
        </p:nvSpPr>
        <p:spPr/>
        <p:txBody>
          <a:bodyPr/>
          <a:lstStyle/>
          <a:p>
            <a:r>
              <a:rPr lang="en-GB" dirty="0"/>
              <a:t> Case 1: Clarifying &amp; a</a:t>
            </a:r>
            <a:r>
              <a:rPr lang="en-GB" sz="5400" dirty="0"/>
              <a:t>rticulating expected outcomes (purpose) </a:t>
            </a:r>
          </a:p>
        </p:txBody>
      </p:sp>
    </p:spTree>
    <p:extLst>
      <p:ext uri="{BB962C8B-B14F-4D97-AF65-F5344CB8AC3E}">
        <p14:creationId xmlns:p14="http://schemas.microsoft.com/office/powerpoint/2010/main" val="41483220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9F44-531C-4066-BA2B-27082A625D08}"/>
              </a:ext>
            </a:extLst>
          </p:cNvPr>
          <p:cNvSpPr>
            <a:spLocks noGrp="1"/>
          </p:cNvSpPr>
          <p:nvPr>
            <p:ph type="title"/>
          </p:nvPr>
        </p:nvSpPr>
        <p:spPr>
          <a:xfrm>
            <a:off x="2087263" y="1747881"/>
            <a:ext cx="9856582" cy="2071562"/>
          </a:xfrm>
        </p:spPr>
        <p:txBody>
          <a:bodyPr vert="horz" lIns="182880" tIns="91440" rIns="182880" bIns="91440" rtlCol="0" anchor="ctr">
            <a:normAutofit fontScale="90000"/>
          </a:bodyPr>
          <a:lstStyle/>
          <a:p>
            <a:r>
              <a:rPr lang="en-US" sz="7200" dirty="0"/>
              <a:t>Case 1: Collecting data relevant to outcomes</a:t>
            </a:r>
          </a:p>
        </p:txBody>
      </p:sp>
      <p:sp>
        <p:nvSpPr>
          <p:cNvPr id="4" name="Text Placeholder 3">
            <a:extLst>
              <a:ext uri="{FF2B5EF4-FFF2-40B4-BE49-F238E27FC236}">
                <a16:creationId xmlns:a16="http://schemas.microsoft.com/office/drawing/2014/main" id="{7BDAC24F-9D50-46DA-A9D2-1FA7CD3B4EDC}"/>
              </a:ext>
            </a:extLst>
          </p:cNvPr>
          <p:cNvSpPr>
            <a:spLocks noGrp="1"/>
          </p:cNvSpPr>
          <p:nvPr>
            <p:ph type="body" sz="half" idx="2"/>
          </p:nvPr>
        </p:nvSpPr>
        <p:spPr>
          <a:xfrm>
            <a:off x="2087262" y="5049443"/>
            <a:ext cx="10878930" cy="7354246"/>
          </a:xfrm>
        </p:spPr>
        <p:txBody>
          <a:bodyPr vert="horz" lIns="182880" tIns="91440" rIns="182880" bIns="91440" rtlCol="0" anchor="ctr">
            <a:noAutofit/>
          </a:bodyPr>
          <a:lstStyle/>
          <a:p>
            <a:pPr marL="685800" indent="-685800" algn="l">
              <a:buFont typeface="Arial" panose="020B0604020202020204" pitchFamily="34" charset="0"/>
              <a:buChar char="•"/>
            </a:pPr>
            <a:r>
              <a:rPr lang="en-GB" sz="4800" dirty="0">
                <a:solidFill>
                  <a:srgbClr val="1F195C"/>
                </a:solidFill>
                <a:latin typeface="Lato-Regular"/>
              </a:rPr>
              <a:t>Survey data collected from the same staff three times: before coaching, after and again at follow up</a:t>
            </a:r>
          </a:p>
          <a:p>
            <a:pPr marL="685800" indent="-685800" algn="l">
              <a:buFont typeface="Arial" panose="020B0604020202020204" pitchFamily="34" charset="0"/>
              <a:buChar char="•"/>
            </a:pPr>
            <a:r>
              <a:rPr lang="en-GB" sz="4800" dirty="0">
                <a:solidFill>
                  <a:srgbClr val="1F195C"/>
                </a:solidFill>
                <a:latin typeface="Lato-Regular"/>
              </a:rPr>
              <a:t>Comparison group, to give more confidence in results</a:t>
            </a:r>
          </a:p>
          <a:p>
            <a:pPr marL="685800" indent="-685800" algn="l">
              <a:buFont typeface="Arial" panose="020B0604020202020204" pitchFamily="34" charset="0"/>
              <a:buChar char="•"/>
            </a:pPr>
            <a:r>
              <a:rPr lang="en-GB" sz="4800" dirty="0">
                <a:solidFill>
                  <a:srgbClr val="1F195C"/>
                </a:solidFill>
                <a:latin typeface="Lato-Regular"/>
              </a:rPr>
              <a:t>Survey requests sent via IT booking platform</a:t>
            </a:r>
          </a:p>
          <a:p>
            <a:pPr marL="685800" indent="-685800" algn="l">
              <a:buFont typeface="Arial" panose="020B0604020202020204" pitchFamily="34" charset="0"/>
              <a:buChar char="•"/>
            </a:pPr>
            <a:r>
              <a:rPr lang="en-GB" sz="4800" dirty="0">
                <a:solidFill>
                  <a:srgbClr val="1F195C"/>
                </a:solidFill>
                <a:latin typeface="Lato-Regular"/>
              </a:rPr>
              <a:t>Independent analysis (by IES)</a:t>
            </a:r>
          </a:p>
        </p:txBody>
      </p:sp>
      <p:pic>
        <p:nvPicPr>
          <p:cNvPr id="5" name="Picture Placeholder 4">
            <a:extLst>
              <a:ext uri="{FF2B5EF4-FFF2-40B4-BE49-F238E27FC236}">
                <a16:creationId xmlns:a16="http://schemas.microsoft.com/office/drawing/2014/main" id="{02CEA177-087C-4089-BEFF-B48355C96CF8}"/>
              </a:ext>
            </a:extLst>
          </p:cNvPr>
          <p:cNvPicPr>
            <a:picLocks noGrp="1" noChangeAspect="1"/>
          </p:cNvPicPr>
          <p:nvPr>
            <p:ph type="pic" idx="1"/>
          </p:nvPr>
        </p:nvPicPr>
        <p:blipFill rotWithShape="1">
          <a:blip r:embed="rId2"/>
          <a:srcRect r="1068" b="3"/>
          <a:stretch/>
        </p:blipFill>
        <p:spPr>
          <a:xfrm>
            <a:off x="13973004" y="2159745"/>
            <a:ext cx="9130834" cy="11186886"/>
          </a:xfrm>
          <a:prstGeom prst="rect">
            <a:avLst/>
          </a:prstGeom>
        </p:spPr>
      </p:pic>
    </p:spTree>
    <p:extLst>
      <p:ext uri="{BB962C8B-B14F-4D97-AF65-F5344CB8AC3E}">
        <p14:creationId xmlns:p14="http://schemas.microsoft.com/office/powerpoint/2010/main" val="28173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655A0-13C4-487E-97F5-9CC2497380AF}"/>
              </a:ext>
            </a:extLst>
          </p:cNvPr>
          <p:cNvPicPr>
            <a:picLocks noChangeAspect="1"/>
          </p:cNvPicPr>
          <p:nvPr/>
        </p:nvPicPr>
        <p:blipFill>
          <a:blip r:embed="rId2"/>
          <a:stretch>
            <a:fillRect/>
          </a:stretch>
        </p:blipFill>
        <p:spPr>
          <a:xfrm>
            <a:off x="1286934" y="1841669"/>
            <a:ext cx="21810132" cy="10032662"/>
          </a:xfrm>
          <a:prstGeom prst="rect">
            <a:avLst/>
          </a:prstGeom>
          <a:ln>
            <a:noFill/>
          </a:ln>
        </p:spPr>
      </p:pic>
      <p:sp>
        <p:nvSpPr>
          <p:cNvPr id="3" name="TextBox 2">
            <a:extLst>
              <a:ext uri="{FF2B5EF4-FFF2-40B4-BE49-F238E27FC236}">
                <a16:creationId xmlns:a16="http://schemas.microsoft.com/office/drawing/2014/main" id="{19665CB1-9ED8-D503-FFB3-94FC6AA7E6A2}"/>
              </a:ext>
            </a:extLst>
          </p:cNvPr>
          <p:cNvSpPr txBox="1"/>
          <p:nvPr/>
        </p:nvSpPr>
        <p:spPr>
          <a:xfrm>
            <a:off x="4149792" y="11799521"/>
            <a:ext cx="5177088" cy="1228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5900"/>
              </a:spcBef>
              <a:spcAft>
                <a:spcPts val="0"/>
              </a:spcAft>
              <a:buClrTx/>
              <a:buSzTx/>
              <a:buFontTx/>
              <a:buNone/>
              <a:tabLst/>
            </a:pPr>
            <a:r>
              <a:rPr kumimoji="0" lang="en-GB" sz="2400" b="0" i="0" u="none" strike="noStrike" cap="none" spc="0" normalizeH="0" baseline="0" dirty="0">
                <a:ln>
                  <a:noFill/>
                </a:ln>
                <a:solidFill>
                  <a:srgbClr val="1B2F66"/>
                </a:solidFill>
                <a:effectLst/>
                <a:uFillTx/>
                <a:ea typeface="+mn-ea"/>
                <a:cs typeface="+mn-cs"/>
                <a:sym typeface="Arial"/>
              </a:rPr>
              <a:t>Source: IES, 2021</a:t>
            </a:r>
          </a:p>
        </p:txBody>
      </p:sp>
    </p:spTree>
    <p:extLst>
      <p:ext uri="{BB962C8B-B14F-4D97-AF65-F5344CB8AC3E}">
        <p14:creationId xmlns:p14="http://schemas.microsoft.com/office/powerpoint/2010/main" val="4086183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5BA7-DB01-4E63-98EC-A0E29D73DDB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98B5023-4FAA-426C-BF52-80996B9B4B5A}"/>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7F150082-4990-4848-AA4F-82E2959CFDEA}"/>
              </a:ext>
            </a:extLst>
          </p:cNvPr>
          <p:cNvPicPr>
            <a:picLocks noChangeAspect="1"/>
          </p:cNvPicPr>
          <p:nvPr/>
        </p:nvPicPr>
        <p:blipFill>
          <a:blip r:embed="rId2"/>
          <a:stretch>
            <a:fillRect/>
          </a:stretch>
        </p:blipFill>
        <p:spPr>
          <a:xfrm>
            <a:off x="0" y="2064879"/>
            <a:ext cx="24384000" cy="9586242"/>
          </a:xfrm>
          <a:prstGeom prst="rect">
            <a:avLst/>
          </a:prstGeom>
        </p:spPr>
      </p:pic>
      <p:sp>
        <p:nvSpPr>
          <p:cNvPr id="5" name="TextBox 4">
            <a:extLst>
              <a:ext uri="{FF2B5EF4-FFF2-40B4-BE49-F238E27FC236}">
                <a16:creationId xmlns:a16="http://schemas.microsoft.com/office/drawing/2014/main" id="{1525DE1D-5C3B-6D2D-6EAF-ACC4D1EB3D6D}"/>
              </a:ext>
            </a:extLst>
          </p:cNvPr>
          <p:cNvSpPr txBox="1"/>
          <p:nvPr/>
        </p:nvSpPr>
        <p:spPr>
          <a:xfrm>
            <a:off x="4058348" y="11607497"/>
            <a:ext cx="5177092" cy="1228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5900"/>
              </a:spcBef>
              <a:spcAft>
                <a:spcPts val="0"/>
              </a:spcAft>
              <a:buClrTx/>
              <a:buSzTx/>
              <a:buFontTx/>
              <a:buNone/>
              <a:tabLst/>
            </a:pPr>
            <a:r>
              <a:rPr kumimoji="0" lang="en-GB" sz="2400" b="0" i="0" u="none" strike="noStrike" cap="none" spc="0" normalizeH="0" baseline="0" dirty="0">
                <a:ln>
                  <a:noFill/>
                </a:ln>
                <a:solidFill>
                  <a:srgbClr val="1B2F66"/>
                </a:solidFill>
                <a:effectLst/>
                <a:uFillTx/>
                <a:ea typeface="+mn-ea"/>
                <a:cs typeface="+mn-cs"/>
                <a:sym typeface="Arial"/>
              </a:rPr>
              <a:t>Source: IES, 2021</a:t>
            </a:r>
          </a:p>
        </p:txBody>
      </p:sp>
    </p:spTree>
    <p:extLst>
      <p:ext uri="{BB962C8B-B14F-4D97-AF65-F5344CB8AC3E}">
        <p14:creationId xmlns:p14="http://schemas.microsoft.com/office/powerpoint/2010/main" val="3168725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5B3DBC-A23C-455A-B61A-28CEBD36271F}"/>
              </a:ext>
            </a:extLst>
          </p:cNvPr>
          <p:cNvPicPr>
            <a:picLocks noChangeAspect="1"/>
          </p:cNvPicPr>
          <p:nvPr/>
        </p:nvPicPr>
        <p:blipFill>
          <a:blip r:embed="rId2"/>
          <a:stretch>
            <a:fillRect/>
          </a:stretch>
        </p:blipFill>
        <p:spPr>
          <a:xfrm>
            <a:off x="1286934" y="1759881"/>
            <a:ext cx="21810132" cy="10196238"/>
          </a:xfrm>
          <a:prstGeom prst="rect">
            <a:avLst/>
          </a:prstGeom>
          <a:ln>
            <a:noFill/>
          </a:ln>
        </p:spPr>
      </p:pic>
      <p:sp>
        <p:nvSpPr>
          <p:cNvPr id="3" name="TextBox 2">
            <a:extLst>
              <a:ext uri="{FF2B5EF4-FFF2-40B4-BE49-F238E27FC236}">
                <a16:creationId xmlns:a16="http://schemas.microsoft.com/office/drawing/2014/main" id="{EB68E27B-9D50-639A-1E0B-126CA58CD8EC}"/>
              </a:ext>
            </a:extLst>
          </p:cNvPr>
          <p:cNvSpPr txBox="1"/>
          <p:nvPr/>
        </p:nvSpPr>
        <p:spPr>
          <a:xfrm>
            <a:off x="5375084" y="11708081"/>
            <a:ext cx="6310948" cy="1228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5900"/>
              </a:spcBef>
              <a:spcAft>
                <a:spcPts val="0"/>
              </a:spcAft>
              <a:buClrTx/>
              <a:buSzTx/>
              <a:buFontTx/>
              <a:buNone/>
              <a:tabLst/>
            </a:pPr>
            <a:r>
              <a:rPr kumimoji="0" lang="en-GB" sz="2400" b="0" i="0" u="none" strike="noStrike" cap="none" spc="0" normalizeH="0" baseline="0" dirty="0">
                <a:ln>
                  <a:noFill/>
                </a:ln>
                <a:solidFill>
                  <a:srgbClr val="1B2F66"/>
                </a:solidFill>
                <a:effectLst/>
                <a:uFillTx/>
                <a:ea typeface="+mn-ea"/>
                <a:cs typeface="+mn-cs"/>
                <a:sym typeface="Arial"/>
              </a:rPr>
              <a:t>Source: IES, 2021</a:t>
            </a:r>
          </a:p>
        </p:txBody>
      </p:sp>
    </p:spTree>
    <p:extLst>
      <p:ext uri="{BB962C8B-B14F-4D97-AF65-F5344CB8AC3E}">
        <p14:creationId xmlns:p14="http://schemas.microsoft.com/office/powerpoint/2010/main" val="327954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8E86D-7C77-4523-8A09-4318EF7037CD}"/>
              </a:ext>
            </a:extLst>
          </p:cNvPr>
          <p:cNvPicPr>
            <a:picLocks noChangeAspect="1"/>
          </p:cNvPicPr>
          <p:nvPr/>
        </p:nvPicPr>
        <p:blipFill>
          <a:blip r:embed="rId2"/>
          <a:stretch>
            <a:fillRect/>
          </a:stretch>
        </p:blipFill>
        <p:spPr>
          <a:xfrm>
            <a:off x="7540162" y="1286935"/>
            <a:ext cx="9303676" cy="11142130"/>
          </a:xfrm>
          <a:prstGeom prst="rect">
            <a:avLst/>
          </a:prstGeom>
          <a:ln>
            <a:noFill/>
          </a:ln>
        </p:spPr>
      </p:pic>
      <p:sp>
        <p:nvSpPr>
          <p:cNvPr id="3" name="TextBox 2">
            <a:extLst>
              <a:ext uri="{FF2B5EF4-FFF2-40B4-BE49-F238E27FC236}">
                <a16:creationId xmlns:a16="http://schemas.microsoft.com/office/drawing/2014/main" id="{9615CD3C-173D-3612-B4DB-8F26A33590AE}"/>
              </a:ext>
            </a:extLst>
          </p:cNvPr>
          <p:cNvSpPr txBox="1"/>
          <p:nvPr/>
        </p:nvSpPr>
        <p:spPr>
          <a:xfrm>
            <a:off x="6640800" y="12177900"/>
            <a:ext cx="3433632" cy="2600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GB" sz="2400" b="0" i="0" u="none" strike="noStrike" cap="none" spc="0" normalizeH="0" baseline="0" dirty="0">
                <a:ln>
                  <a:noFill/>
                </a:ln>
                <a:solidFill>
                  <a:srgbClr val="1B2F66"/>
                </a:solidFill>
                <a:effectLst/>
                <a:uFillTx/>
                <a:ea typeface="+mn-ea"/>
                <a:cs typeface="+mn-cs"/>
                <a:sym typeface="Arial"/>
              </a:rPr>
              <a:t>		Source: IES, 2021</a:t>
            </a:r>
          </a:p>
          <a:p>
            <a:pPr marL="0" marR="0" indent="0" algn="ctr" defTabSz="825500" rtl="0" fontAlgn="auto" latinLnBrk="0" hangingPunct="0">
              <a:lnSpc>
                <a:spcPct val="100000"/>
              </a:lnSpc>
              <a:spcBef>
                <a:spcPts val="5900"/>
              </a:spcBef>
              <a:spcAft>
                <a:spcPts val="0"/>
              </a:spcAft>
              <a:buClrTx/>
              <a:buSzTx/>
              <a:buFontTx/>
              <a:buNone/>
              <a:tabLst/>
            </a:pPr>
            <a:endParaRPr kumimoji="0" lang="en-GB" sz="4000" b="0" i="0" u="none" strike="noStrike" cap="none" spc="0" normalizeH="0" baseline="0" dirty="0">
              <a:ln>
                <a:noFill/>
              </a:ln>
              <a:solidFill>
                <a:srgbClr val="1B2F66"/>
              </a:solidFill>
              <a:effectLst/>
              <a:uFillTx/>
              <a:latin typeface="+mn-lt"/>
              <a:ea typeface="+mn-ea"/>
              <a:cs typeface="+mn-cs"/>
              <a:sym typeface="Arial"/>
            </a:endParaRPr>
          </a:p>
        </p:txBody>
      </p:sp>
    </p:spTree>
    <p:extLst>
      <p:ext uri="{BB962C8B-B14F-4D97-AF65-F5344CB8AC3E}">
        <p14:creationId xmlns:p14="http://schemas.microsoft.com/office/powerpoint/2010/main" val="26901549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IES TInt Orange">
      <a:dk1>
        <a:srgbClr val="1A2F66"/>
      </a:dk1>
      <a:lt1>
        <a:srgbClr val="FFFFFF"/>
      </a:lt1>
      <a:dk2>
        <a:srgbClr val="EEA730"/>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ES_v8_SOR1202  -  Read-Only" id="{D0D8579B-A758-489F-9CF9-C9C78CCDDCBF}" vid="{435F0F7B-659C-4475-BA81-62C7E670BDD9}"/>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5900"/>
          </a:spcBef>
          <a:spcAft>
            <a:spcPts val="0"/>
          </a:spcAft>
          <a:buClrTx/>
          <a:buSzTx/>
          <a:buFontTx/>
          <a:buNone/>
          <a:tabLst/>
          <a:defRPr kumimoji="0" sz="4000" b="0" i="0" u="none" strike="noStrike" cap="none" spc="0" normalizeH="0" baseline="0">
            <a:ln>
              <a:noFill/>
            </a:ln>
            <a:solidFill>
              <a:srgbClr val="1B2F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IES_Template</Template>
  <TotalTime>3515</TotalTime>
  <Words>674</Words>
  <Application>Microsoft Office PowerPoint</Application>
  <PresentationFormat>Custom</PresentationFormat>
  <Paragraphs>88</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Helvetica Light</vt:lpstr>
      <vt:lpstr>Helvetica Neue</vt:lpstr>
      <vt:lpstr>Lato-Regular</vt:lpstr>
      <vt:lpstr>White</vt:lpstr>
      <vt:lpstr>PowerPoint Presentation</vt:lpstr>
      <vt:lpstr>PowerPoint Presentation</vt:lpstr>
      <vt:lpstr>PowerPoint Presentation</vt:lpstr>
      <vt:lpstr> Case 1: Clarifying &amp; articulating expected outcomes (purpose) </vt:lpstr>
      <vt:lpstr>Case 1: Collecting data relevant to outcomes</vt:lpstr>
      <vt:lpstr>PowerPoint Presentation</vt:lpstr>
      <vt:lpstr>PowerPoint Presentation</vt:lpstr>
      <vt:lpstr>PowerPoint Presentation</vt:lpstr>
      <vt:lpstr>PowerPoint Presentation</vt:lpstr>
      <vt:lpstr>PowerPoint Presentation</vt:lpstr>
      <vt:lpstr> Case 2: Clarifying &amp; articulating expected outcomes (purpose)   For staff          Value for organisation </vt:lpstr>
      <vt:lpstr>   Case 2: Collecting data relevant to revised purpose </vt:lpstr>
      <vt:lpstr>Short-term effects: Cognitive Career Planning statements, average agreement </vt:lpstr>
      <vt:lpstr>Longer term effects - Intention to change role</vt:lpstr>
      <vt:lpstr>Top Tips from IES and other employers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O'Rourke</dc:creator>
  <cp:lastModifiedBy>Alison Carter</cp:lastModifiedBy>
  <cp:revision>16</cp:revision>
  <dcterms:created xsi:type="dcterms:W3CDTF">2021-02-22T15:39:33Z</dcterms:created>
  <dcterms:modified xsi:type="dcterms:W3CDTF">2024-07-09T10:21:40Z</dcterms:modified>
</cp:coreProperties>
</file>